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9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0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1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3" r:id="rId10"/>
    <p:sldMasterId id="2147483775" r:id="rId11"/>
    <p:sldMasterId id="2147483787" r:id="rId12"/>
  </p:sldMasterIdLst>
  <p:notesMasterIdLst>
    <p:notesMasterId r:id="rId75"/>
  </p:notesMasterIdLst>
  <p:sldIdLst>
    <p:sldId id="257" r:id="rId13"/>
    <p:sldId id="546" r:id="rId14"/>
    <p:sldId id="569" r:id="rId15"/>
    <p:sldId id="570" r:id="rId16"/>
    <p:sldId id="523" r:id="rId17"/>
    <p:sldId id="571" r:id="rId18"/>
    <p:sldId id="526" r:id="rId19"/>
    <p:sldId id="572" r:id="rId20"/>
    <p:sldId id="547" r:id="rId21"/>
    <p:sldId id="258" r:id="rId22"/>
    <p:sldId id="443" r:id="rId23"/>
    <p:sldId id="269" r:id="rId24"/>
    <p:sldId id="264" r:id="rId25"/>
    <p:sldId id="301" r:id="rId26"/>
    <p:sldId id="444" r:id="rId27"/>
    <p:sldId id="308" r:id="rId28"/>
    <p:sldId id="266" r:id="rId29"/>
    <p:sldId id="573" r:id="rId30"/>
    <p:sldId id="307" r:id="rId31"/>
    <p:sldId id="262" r:id="rId32"/>
    <p:sldId id="260" r:id="rId33"/>
    <p:sldId id="309" r:id="rId34"/>
    <p:sldId id="364" r:id="rId35"/>
    <p:sldId id="311" r:id="rId36"/>
    <p:sldId id="574" r:id="rId37"/>
    <p:sldId id="445" r:id="rId38"/>
    <p:sldId id="313" r:id="rId39"/>
    <p:sldId id="315" r:id="rId40"/>
    <p:sldId id="366" r:id="rId41"/>
    <p:sldId id="316" r:id="rId42"/>
    <p:sldId id="439" r:id="rId43"/>
    <p:sldId id="440" r:id="rId44"/>
    <p:sldId id="441" r:id="rId45"/>
    <p:sldId id="332" r:id="rId46"/>
    <p:sldId id="442" r:id="rId47"/>
    <p:sldId id="261" r:id="rId48"/>
    <p:sldId id="265" r:id="rId49"/>
    <p:sldId id="575" r:id="rId50"/>
    <p:sldId id="504" r:id="rId51"/>
    <p:sldId id="576" r:id="rId52"/>
    <p:sldId id="494" r:id="rId53"/>
    <p:sldId id="544" r:id="rId54"/>
    <p:sldId id="545" r:id="rId55"/>
    <p:sldId id="508" r:id="rId56"/>
    <p:sldId id="548" r:id="rId57"/>
    <p:sldId id="577" r:id="rId58"/>
    <p:sldId id="496" r:id="rId59"/>
    <p:sldId id="507" r:id="rId60"/>
    <p:sldId id="498" r:id="rId61"/>
    <p:sldId id="509" r:id="rId62"/>
    <p:sldId id="513" r:id="rId63"/>
    <p:sldId id="514" r:id="rId64"/>
    <p:sldId id="510" r:id="rId65"/>
    <p:sldId id="511" r:id="rId66"/>
    <p:sldId id="488" r:id="rId67"/>
    <p:sldId id="515" r:id="rId68"/>
    <p:sldId id="506" r:id="rId69"/>
    <p:sldId id="539" r:id="rId70"/>
    <p:sldId id="540" r:id="rId71"/>
    <p:sldId id="516" r:id="rId72"/>
    <p:sldId id="549" r:id="rId73"/>
    <p:sldId id="579" r:id="rId7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669900"/>
    <a:srgbClr val="009900"/>
    <a:srgbClr val="339933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666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16" Type="http://schemas.openxmlformats.org/officeDocument/2006/relationships/slide" Target="slides/slide4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66" Type="http://schemas.openxmlformats.org/officeDocument/2006/relationships/slide" Target="slides/slide54.xml"/><Relationship Id="rId74" Type="http://schemas.openxmlformats.org/officeDocument/2006/relationships/slide" Target="slides/slide62.xml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9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Relationship Id="rId34" Type="http://schemas.openxmlformats.org/officeDocument/2006/relationships/slide" Target="slides/slide22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E3FAA2-3F3F-41D2-B175-70CA37A07C50}" type="datetimeFigureOut">
              <a:rPr lang="ko-KR" altLang="en-US" smtClean="0"/>
              <a:pPr/>
              <a:t>2026-09-19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B0F84C-6661-4F9D-B2B5-FA0BD517E55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78580-A3C6-4196-8B2F-56A2D6036020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슬라이드 이미지 개체 틀 1">
            <a:extLst>
              <a:ext uri="{FF2B5EF4-FFF2-40B4-BE49-F238E27FC236}">
                <a16:creationId xmlns:a16="http://schemas.microsoft.com/office/drawing/2014/main" id="{DAAA3AD6-D049-D760-5CA2-766F2EBECF7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슬라이드 노트 개체 틀 2">
            <a:extLst>
              <a:ext uri="{FF2B5EF4-FFF2-40B4-BE49-F238E27FC236}">
                <a16:creationId xmlns:a16="http://schemas.microsoft.com/office/drawing/2014/main" id="{8B3A3466-F32B-246E-45E5-012C74A83B7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9460" name="슬라이드 번호 개체 틀 3">
            <a:extLst>
              <a:ext uri="{FF2B5EF4-FFF2-40B4-BE49-F238E27FC236}">
                <a16:creationId xmlns:a16="http://schemas.microsoft.com/office/drawing/2014/main" id="{225F86DE-F479-7573-E53E-FF452DFADC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57EB1B6-AB97-4728-B283-5047C68015BD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슬라이드 이미지 개체 틀 1">
            <a:extLst>
              <a:ext uri="{FF2B5EF4-FFF2-40B4-BE49-F238E27FC236}">
                <a16:creationId xmlns:a16="http://schemas.microsoft.com/office/drawing/2014/main" id="{CC9D5F83-9D64-0667-3A31-3C6FEE4573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슬라이드 노트 개체 틀 2">
            <a:extLst>
              <a:ext uri="{FF2B5EF4-FFF2-40B4-BE49-F238E27FC236}">
                <a16:creationId xmlns:a16="http://schemas.microsoft.com/office/drawing/2014/main" id="{C58B83B5-5A74-1DCF-EA34-5DAEA0A7D5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3796" name="슬라이드 번호 개체 틀 3">
            <a:extLst>
              <a:ext uri="{FF2B5EF4-FFF2-40B4-BE49-F238E27FC236}">
                <a16:creationId xmlns:a16="http://schemas.microsoft.com/office/drawing/2014/main" id="{623E93C9-5C9F-3086-D4BE-44742617DD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C83DA0-3842-43E8-9F42-3226038796DB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>
            <a:extLst>
              <a:ext uri="{FF2B5EF4-FFF2-40B4-BE49-F238E27FC236}">
                <a16:creationId xmlns:a16="http://schemas.microsoft.com/office/drawing/2014/main" id="{D117E716-CF3C-EFAD-B208-B7C54282576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슬라이드 노트 개체 틀 2">
            <a:extLst>
              <a:ext uri="{FF2B5EF4-FFF2-40B4-BE49-F238E27FC236}">
                <a16:creationId xmlns:a16="http://schemas.microsoft.com/office/drawing/2014/main" id="{C3DC8353-B8B1-7111-6B75-DCD675D2445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5844" name="슬라이드 번호 개체 틀 3">
            <a:extLst>
              <a:ext uri="{FF2B5EF4-FFF2-40B4-BE49-F238E27FC236}">
                <a16:creationId xmlns:a16="http://schemas.microsoft.com/office/drawing/2014/main" id="{89A0EFD0-3691-A0E0-6565-1917E2ACE5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C14F76-A68B-4347-B07E-97309DA895F6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355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8995DF-2336-41A9-95B5-CCC8A4DED9B3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177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슬라이드 이미지 개체 틀 1">
            <a:extLst>
              <a:ext uri="{FF2B5EF4-FFF2-40B4-BE49-F238E27FC236}">
                <a16:creationId xmlns:a16="http://schemas.microsoft.com/office/drawing/2014/main" id="{11E4AA7D-0BA3-17BD-4F68-AC2B8B1E43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슬라이드 노트 개체 틀 2">
            <a:extLst>
              <a:ext uri="{FF2B5EF4-FFF2-40B4-BE49-F238E27FC236}">
                <a16:creationId xmlns:a16="http://schemas.microsoft.com/office/drawing/2014/main" id="{F6170D3A-CABA-28C5-E60B-95E4053E236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30724" name="슬라이드 번호 개체 틀 3">
            <a:extLst>
              <a:ext uri="{FF2B5EF4-FFF2-40B4-BE49-F238E27FC236}">
                <a16:creationId xmlns:a16="http://schemas.microsoft.com/office/drawing/2014/main" id="{F9B8983B-BDA4-9138-464B-866419238E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marL="0" marR="0" lv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1C9A558-F13A-48FA-8383-FE9C0DD098B0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각 삼각형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제목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17" name="부제목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grpSp>
        <p:nvGrpSpPr>
          <p:cNvPr id="2" name="그룹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자유형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자유형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자유형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직선 연결선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날짜 개체 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B69690-16BC-466E-8048-1F5979B58639}" type="datetimeFigureOut">
              <a:rPr lang="ko-KR" altLang="en-US" smtClean="0"/>
              <a:pPr/>
              <a:t>2026-09-19</a:t>
            </a:fld>
            <a:endParaRPr lang="ko-KR" altLang="en-US"/>
          </a:p>
        </p:txBody>
      </p:sp>
      <p:sp>
        <p:nvSpPr>
          <p:cNvPr id="19" name="바닥글 개체 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E43D27E-1BFF-4F1C-8A3B-D9EF33DBC6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69690-16BC-466E-8048-1F5979B58639}" type="datetimeFigureOut">
              <a:rPr lang="ko-KR" altLang="en-US" smtClean="0"/>
              <a:pPr/>
              <a:t>2026-09-19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3D27E-1BFF-4F1C-8A3B-D9EF33DBC62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69690-16BC-466E-8048-1F5979B58639}" type="datetimeFigureOut">
              <a:rPr lang="ko-KR" altLang="en-US" smtClean="0"/>
              <a:pPr/>
              <a:t>2026-09-19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3D27E-1BFF-4F1C-8A3B-D9EF33DBC62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갈매기형 수장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갈매기형 수장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69690-16BC-466E-8048-1F5979B58639}" type="datetimeFigureOut">
              <a:rPr lang="ko-KR" altLang="en-US" smtClean="0"/>
              <a:pPr/>
              <a:t>2026-09-19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3D27E-1BFF-4F1C-8A3B-D9EF33DBC62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69690-16BC-466E-8048-1F5979B58639}" type="datetimeFigureOut">
              <a:rPr lang="ko-KR" altLang="en-US" smtClean="0"/>
              <a:pPr/>
              <a:t>2026-09-19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3D27E-1BFF-4F1C-8A3B-D9EF33DBC6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69690-16BC-466E-8048-1F5979B58639}" type="datetimeFigureOut">
              <a:rPr lang="ko-KR" altLang="en-US" smtClean="0"/>
              <a:pPr/>
              <a:t>2026-09-19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3D27E-1BFF-4F1C-8A3B-D9EF33DBC62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69690-16BC-466E-8048-1F5979B58639}" type="datetimeFigureOut">
              <a:rPr lang="ko-KR" altLang="en-US" smtClean="0"/>
              <a:pPr/>
              <a:t>2026-09-19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3D27E-1BFF-4F1C-8A3B-D9EF33DBC6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BB69690-16BC-466E-8048-1F5979B58639}" type="datetimeFigureOut">
              <a:rPr lang="ko-KR" altLang="en-US" smtClean="0"/>
              <a:pPr/>
              <a:t>2026-09-19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3D27E-1BFF-4F1C-8A3B-D9EF33DBC6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ko-KR" altLang="en-US"/>
              <a:t>그림을 추가하려면 아이콘을 클릭하십시오</a:t>
            </a:r>
            <a:endParaRPr kumimoji="0" 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B69690-16BC-466E-8048-1F5979B58639}" type="datetimeFigureOut">
              <a:rPr lang="ko-KR" altLang="en-US" smtClean="0"/>
              <a:pPr/>
              <a:t>2026-09-19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E43D27E-1BFF-4F1C-8A3B-D9EF33DBC62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8" name="자유형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자유형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직각 삼각형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직선 연결선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갈매기형 수장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갈매기형 수장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69690-16BC-466E-8048-1F5979B58639}" type="datetimeFigureOut">
              <a:rPr lang="ko-KR" altLang="en-US" smtClean="0"/>
              <a:pPr/>
              <a:t>2026-09-19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3D27E-1BFF-4F1C-8A3B-D9EF33DBC6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69690-16BC-466E-8048-1F5979B58639}" type="datetimeFigureOut">
              <a:rPr lang="ko-KR" altLang="en-US" smtClean="0"/>
              <a:pPr/>
              <a:t>2026-09-19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3D27E-1BFF-4F1C-8A3B-D9EF33DBC6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de-DE"/>
              <a:t>마스터 부제목 스타일 편집</a:t>
            </a:r>
            <a:endParaRPr lang="de-DE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469A6B9-C6D8-E6D9-CBFE-68E7CB15B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B8076-500C-4EDD-8AE6-5FCB654FCAD6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8A06FAD-BDCE-5CC4-2C50-CB1DEEE0D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F313176-A26E-A1B1-1686-4A0F0C7A2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691C2A-E870-4151-BA07-E966E56E016A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27699273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DCF580D-6254-CA0A-ABED-5398533ED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2C351-F444-4CA5-B44D-6DCC9F621B86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5FD29D5-3CAA-A0B8-51DF-213138370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630C711-2609-2CEA-0A7A-DA9360076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B91344-B1BD-48C9-B761-D0858BBC8240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31231591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E7FE0C2-B4B2-AE32-E1A5-490DF0808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95365-87FD-4305-B80D-90BF479E7474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430CB07-7C2C-B533-BC9E-801378AC1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48FA47D-7DCA-0A32-30FF-CD2BCF03A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74A4C-64E4-4CDE-98F5-BD5F1E8E4240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28714193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15BCA46B-1E0F-9B22-2449-877D8DA14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62873-9814-49B4-95AE-2A7BB60FD1E4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6B60810C-7489-6145-A365-8612603B1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7A009D4A-D19E-057F-DD22-FF59A74CE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AF01D-CDFD-4C77-BD82-7AB53C2C2F49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1338640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7" name="날짜 개체 틀 3">
            <a:extLst>
              <a:ext uri="{FF2B5EF4-FFF2-40B4-BE49-F238E27FC236}">
                <a16:creationId xmlns:a16="http://schemas.microsoft.com/office/drawing/2014/main" id="{2DFBB97D-5DA8-561C-7F8D-30C7AEC73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09567-EE60-45E3-B799-27A47A845705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8" name="바닥글 개체 틀 4">
            <a:extLst>
              <a:ext uri="{FF2B5EF4-FFF2-40B4-BE49-F238E27FC236}">
                <a16:creationId xmlns:a16="http://schemas.microsoft.com/office/drawing/2014/main" id="{A9C0568C-ACF5-1DDC-6DBD-EB20E4F23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29118D4D-F850-33EB-7CA4-2ED6BDB9A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3FC0C-7037-48C6-8777-0CA11356E18C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38649991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날짜 개체 틀 3">
            <a:extLst>
              <a:ext uri="{FF2B5EF4-FFF2-40B4-BE49-F238E27FC236}">
                <a16:creationId xmlns:a16="http://schemas.microsoft.com/office/drawing/2014/main" id="{5D0C3275-2671-9F84-2397-1FFC8A8BC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67057-1006-49EE-8A8A-6BEDC9D37828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4" name="바닥글 개체 틀 4">
            <a:extLst>
              <a:ext uri="{FF2B5EF4-FFF2-40B4-BE49-F238E27FC236}">
                <a16:creationId xmlns:a16="http://schemas.microsoft.com/office/drawing/2014/main" id="{9E96EC88-71E5-CBDD-422A-ADE453F77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D19F4505-FC8A-293F-CE93-4BCFCB04B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FE550-821B-400F-A7EB-E12B3CD089E5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29556038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>
            <a:extLst>
              <a:ext uri="{FF2B5EF4-FFF2-40B4-BE49-F238E27FC236}">
                <a16:creationId xmlns:a16="http://schemas.microsoft.com/office/drawing/2014/main" id="{13F40027-4CAA-57D7-B39E-6CBA0E414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EAFD6C-8DF7-4DD9-94AD-8D76E1C1A91B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3" name="바닥글 개체 틀 4">
            <a:extLst>
              <a:ext uri="{FF2B5EF4-FFF2-40B4-BE49-F238E27FC236}">
                <a16:creationId xmlns:a16="http://schemas.microsoft.com/office/drawing/2014/main" id="{18B64014-C69A-71DF-F3A1-53E6FEEF8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4" name="슬라이드 번호 개체 틀 5">
            <a:extLst>
              <a:ext uri="{FF2B5EF4-FFF2-40B4-BE49-F238E27FC236}">
                <a16:creationId xmlns:a16="http://schemas.microsoft.com/office/drawing/2014/main" id="{97FD871A-D3EC-BAF8-E211-37B72FE6E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9649C1-CEAE-4AC7-9A75-081DD20D18CB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17262814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606836C3-AAE2-DFB1-EA46-67E002F53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F5362-8249-41DC-803F-4A340BDF6C5E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D0D1DC8C-CD1E-3964-4E8A-0B4691E7E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96AC4AA6-2FA4-0D91-658F-52C525B6E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A930B-79B6-4F96-9018-99BFEB322756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7101687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11A0A902-4A4C-CC51-9D9D-A6A9BA6E9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36BDC-5219-4095-9400-E0504FCE31C1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6037A7FE-1621-D09A-5DD2-31F0A2879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31028B7C-0CB7-902C-8FA2-5C1F52CB4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F3DEA-C1E8-46F0-AC2D-10155728A30C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10189493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94D044F-20F3-408C-D4FC-AF7D994E8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1CC45-D044-4284-A6A7-912170737BDD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13C9FC5-9D18-49C9-B407-105FD59C1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9C1EEAD-F761-6390-E038-899F8FF04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96206-2000-4621-84B7-EA24D2B93EBB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41566921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2A510DC-8D7D-5FC4-E520-0FBF73805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F7EDD-FD3B-42B7-AE77-63603E8E7A10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FFC6672-6357-C02A-3773-9D902EF69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A973F24-56CE-C365-DEC7-554F5C465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49BD0-B3CE-4007-8CA5-AE621D660CD4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10756197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de-DE"/>
              <a:t>마스터 부제목 스타일 편집</a:t>
            </a:r>
            <a:endParaRPr lang="de-DE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24BD8BE-CA43-B2A5-1494-6794DE32B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6EF7F-58F5-4448-B09D-A0EE0EBF5FDD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7E9D4A7-77E1-E7CB-C77F-567136CE6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6E27573-8B1A-6471-8F01-38A9604E9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28019E-BB5A-441D-917D-0FF2BC3D88C9}" type="slidenum">
              <a:rPr lang="de-DE" altLang="ko-KR"/>
              <a:pPr/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7672955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D16CA39-078D-C74C-5E71-4B47931D0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3598E-F95A-478A-ABE4-E93AE925BF9D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4B78718-DDF5-B179-B498-E099263EF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84DAB42-66B9-B772-A066-5D46A3742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73E271-D89B-489E-A3D1-DD052C5D76D9}" type="slidenum">
              <a:rPr lang="de-DE" altLang="ko-KR"/>
              <a:pPr/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25231179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40D7BB6-9579-550C-B854-25C554A84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E95275-2F5F-4C86-8CFE-D3FBC6961832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7FCEF1C-8186-77AB-31BE-18CFE2D8D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7A40922-E6F6-332A-5A3E-CE8A65363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431C0E-3475-4549-921F-5249F95C4332}" type="slidenum">
              <a:rPr lang="de-DE" altLang="ko-KR"/>
              <a:pPr/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7438098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55CA3825-3B88-7325-7A26-51DAA61CB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1FBB9-225F-4310-B075-AA7DBD902D7C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B5E0541B-1416-94EB-8C2E-6B58278B0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5879C7CD-16E6-3AEB-7BDB-74E19F9F7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D3667A-DD6E-4851-981D-D22BDA35684D}" type="slidenum">
              <a:rPr lang="de-DE" altLang="ko-KR"/>
              <a:pPr/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39577798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7" name="날짜 개체 틀 3">
            <a:extLst>
              <a:ext uri="{FF2B5EF4-FFF2-40B4-BE49-F238E27FC236}">
                <a16:creationId xmlns:a16="http://schemas.microsoft.com/office/drawing/2014/main" id="{B2997F81-8429-DC1E-C289-215ADA0E0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66084-63EC-4350-B86D-96F4167097F4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8" name="바닥글 개체 틀 4">
            <a:extLst>
              <a:ext uri="{FF2B5EF4-FFF2-40B4-BE49-F238E27FC236}">
                <a16:creationId xmlns:a16="http://schemas.microsoft.com/office/drawing/2014/main" id="{1F881177-4681-EAA4-5FC0-BDC8AA877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B4AF786D-08AD-7692-9BA6-15C985262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7F687C-ED40-4B95-BFF8-23FAE4B58A3F}" type="slidenum">
              <a:rPr lang="de-DE" altLang="ko-KR"/>
              <a:pPr/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6211086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날짜 개체 틀 3">
            <a:extLst>
              <a:ext uri="{FF2B5EF4-FFF2-40B4-BE49-F238E27FC236}">
                <a16:creationId xmlns:a16="http://schemas.microsoft.com/office/drawing/2014/main" id="{B546415C-6671-AB0B-4F85-459B212CF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62F36-42F7-4A29-80D1-98EBE082345B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4" name="바닥글 개체 틀 4">
            <a:extLst>
              <a:ext uri="{FF2B5EF4-FFF2-40B4-BE49-F238E27FC236}">
                <a16:creationId xmlns:a16="http://schemas.microsoft.com/office/drawing/2014/main" id="{77DAC3B1-1662-E1C9-DF31-A34EA48A7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04A0DAC1-03E2-C829-4A81-173CE184F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2DA506-AD02-44E8-A560-BE7FCE022DBF}" type="slidenum">
              <a:rPr lang="de-DE" altLang="ko-KR"/>
              <a:pPr/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30544496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>
            <a:extLst>
              <a:ext uri="{FF2B5EF4-FFF2-40B4-BE49-F238E27FC236}">
                <a16:creationId xmlns:a16="http://schemas.microsoft.com/office/drawing/2014/main" id="{BA31E3F6-6CCD-F2BF-2316-EC5ACAA42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25B87-48BB-41A0-84A8-1E5E3E03661E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3" name="바닥글 개체 틀 4">
            <a:extLst>
              <a:ext uri="{FF2B5EF4-FFF2-40B4-BE49-F238E27FC236}">
                <a16:creationId xmlns:a16="http://schemas.microsoft.com/office/drawing/2014/main" id="{CA63BCC6-369E-0540-BCF7-52607A101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4" name="슬라이드 번호 개체 틀 5">
            <a:extLst>
              <a:ext uri="{FF2B5EF4-FFF2-40B4-BE49-F238E27FC236}">
                <a16:creationId xmlns:a16="http://schemas.microsoft.com/office/drawing/2014/main" id="{EEAE5400-C40F-1FDB-05B8-3BB0D9935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A78860-CC7F-4607-BC85-B49771F2DE54}" type="slidenum">
              <a:rPr lang="de-DE" altLang="ko-KR"/>
              <a:pPr/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35463160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08CD9570-34C1-C397-82B8-305A1E43E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44BAE-B968-492F-8BB4-327177D78D53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A2C470DE-4D46-C0D8-80F4-F39297695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289B76C2-311D-BC8B-A9F0-3391DB320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17019B-6698-431F-979B-94FFD9407C5D}" type="slidenum">
              <a:rPr lang="de-DE" altLang="ko-KR"/>
              <a:pPr/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772152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018EE857-508C-B1DE-1679-EC6E95182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C662F-953B-48ED-8690-E786A615E614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04BACDC6-6797-D23B-48C8-A294EDAA3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D99EAEF3-F3CD-1ADE-32BE-F7C86BA81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6DB6D7-E897-4BD1-B704-2277691F9E13}" type="slidenum">
              <a:rPr lang="de-DE" altLang="ko-KR"/>
              <a:pPr/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24201842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CDEF8B6-0C20-C4D5-4064-5E3DFE8C1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0AEE5-FD41-4135-B98E-43FA2E713CED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D1B1515-6370-88F1-B480-91AF3D00C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311AC86-DFD8-3460-C685-59665E297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168C1D-5BAB-4BEF-AE6D-23ABEB043200}" type="slidenum">
              <a:rPr lang="de-DE" altLang="ko-KR"/>
              <a:pPr/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2468938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50D7306-C90D-7B0F-0A4D-A5996815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608CF-494A-4480-95E6-CB82050537B9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EF8F725-B581-A242-BFB6-F3A22E31A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DD289F1-D2B7-AF92-647D-270739668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EE2F57-FCA5-4F8F-96F6-F236FB4B5751}" type="slidenum">
              <a:rPr lang="de-DE" altLang="ko-KR"/>
              <a:pPr/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29585200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de-DE"/>
              <a:t>마스터 부제목 스타일 편집</a:t>
            </a:r>
            <a:endParaRPr lang="de-DE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A07B12-D3BD-C46E-6A10-6603BD1BB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CA229-CD65-40E9-93D3-168DC59D951E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A9AA8C2-F258-C9CE-6430-E7BE33107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7E04809-3930-FF0D-8516-5657A2FD7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D3833-9750-4617-8543-AC8D3A807CC1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41890565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A280F2B-7419-8D7C-4F64-69D588D57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BDFE7E-5729-4E01-B707-09287F09E704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9E6DB07-47A0-6C68-3A6E-30D2EA20E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B7FFBC3-089D-3EFB-75D4-FF919FD82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E47DC-9A03-4996-990B-2109C4F7F2F8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1635012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0FD0EBF-185A-986B-8AE5-5321AF271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1A8B6-EEB1-41EF-BAAC-2EF84EAD73B3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638C46-2747-B557-86BD-2D696A6EE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0E0C973-7BC6-84BF-92B8-CE000629A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5E11E-4529-4FF0-BA97-CEB4D70C1E3C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27081809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DE259576-617F-A1A3-06B9-DA6115B34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E5CAA0-B28E-4C36-B751-FB297A9E37BA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78DD4CB5-0B3A-7890-268B-C98A4EDBC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8D28E2C8-FC51-2A6B-0839-6D2F891DB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338F37-957D-40C9-9A2B-4E901D262B86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2469764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7" name="날짜 개체 틀 3">
            <a:extLst>
              <a:ext uri="{FF2B5EF4-FFF2-40B4-BE49-F238E27FC236}">
                <a16:creationId xmlns:a16="http://schemas.microsoft.com/office/drawing/2014/main" id="{C542CBB9-1837-2FB5-662C-79851A07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17CB6-0CBB-4092-A0AD-912F6F5FE3CD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8" name="바닥글 개체 틀 4">
            <a:extLst>
              <a:ext uri="{FF2B5EF4-FFF2-40B4-BE49-F238E27FC236}">
                <a16:creationId xmlns:a16="http://schemas.microsoft.com/office/drawing/2014/main" id="{A1123335-94B9-C321-9789-CDBEA7F3C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6F07F1F-868B-3ECF-5F26-BD0F664CE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F1D96-F586-4D45-A1C1-A688EFD57987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15511415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날짜 개체 틀 3">
            <a:extLst>
              <a:ext uri="{FF2B5EF4-FFF2-40B4-BE49-F238E27FC236}">
                <a16:creationId xmlns:a16="http://schemas.microsoft.com/office/drawing/2014/main" id="{3F51FFE4-04E4-B6CD-146D-FA5B606C6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53689-1729-421A-99E5-FFFAEF4CEB96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4" name="바닥글 개체 틀 4">
            <a:extLst>
              <a:ext uri="{FF2B5EF4-FFF2-40B4-BE49-F238E27FC236}">
                <a16:creationId xmlns:a16="http://schemas.microsoft.com/office/drawing/2014/main" id="{9C7BCEE7-764C-07EB-3F53-72C63E9A5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7F319EB9-2349-98A4-68C8-68D9578E8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DB64C-F9F8-420E-AE82-4C55FA44E0FF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35535571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>
            <a:extLst>
              <a:ext uri="{FF2B5EF4-FFF2-40B4-BE49-F238E27FC236}">
                <a16:creationId xmlns:a16="http://schemas.microsoft.com/office/drawing/2014/main" id="{44E4A012-D2DD-6EBF-8306-7B1A92739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880E0-64DC-4426-B55E-E5EA3DEF212C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3" name="바닥글 개체 틀 4">
            <a:extLst>
              <a:ext uri="{FF2B5EF4-FFF2-40B4-BE49-F238E27FC236}">
                <a16:creationId xmlns:a16="http://schemas.microsoft.com/office/drawing/2014/main" id="{EDB3A175-E309-EC33-49D4-24F319BCC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4" name="슬라이드 번호 개체 틀 5">
            <a:extLst>
              <a:ext uri="{FF2B5EF4-FFF2-40B4-BE49-F238E27FC236}">
                <a16:creationId xmlns:a16="http://schemas.microsoft.com/office/drawing/2014/main" id="{D0BA381D-3B52-06C3-1707-81DF95E95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DD9E9-DA54-4582-9486-D21A2B7D0A02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34066714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C2B2F5FA-311A-F399-8301-EC035A38D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0FCFB-B8CC-44D4-81B3-CF07E37B942D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D7362723-71A0-C4C9-1E37-4AB33E05B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F934E76A-D5A4-10F3-BC7D-C933E972E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9F390-0903-44F2-A477-7E9B0610A98E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28105703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94A6D5E5-592C-1951-0B70-5C5D8557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62D20-FC68-44AC-8D6C-DDEB5AD9051B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943AF3BF-8C2B-610E-1CE4-E1F247B24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7AE22201-AE97-7C0E-2F9B-D897EBDC3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693DF-435C-44F9-9770-C68CD3410926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19213059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0D09985-6956-543B-CF40-71C3B0051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CCBA7-C5A1-4420-810A-2F13B5F9D565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07ED234-28C1-36DF-0376-A22EC336E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025BA0C-B330-457D-A73A-4FFB0B2A6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BC746-5C18-4F9B-82A9-EA64875AD4C4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11298048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9506D90-C722-22CE-D1EF-9C738D26C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0D3FE-6A73-43FA-BCA6-993949B568AA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CC215DA-61D8-58CF-29E9-139740E4D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3D8F69E-1C66-2B53-1F12-7F56D31FC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8F6B4-232A-4AFE-8D7E-25F311CCA041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34293725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81C243D-E948-9E5B-F5DA-F04949CBC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F68BB-6EBD-456C-B37C-01F63FE565C7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D25AB5C-C92A-41B1-80FC-561073932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DB379EF-EA49-230E-03A8-8397D6DAD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396CA-B17B-4157-867D-4B6B0D24C52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95621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E4221E5-8A84-F068-29ED-9ECC2EF7C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B9B42-E1C4-4D0E-9F91-8AFAEC7F8E4D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0DB1FE7-3B9F-512E-7844-BB13CD6D5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EDB05C6-4A9E-136A-51E5-666E47454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65889-0BC9-4BA8-8169-0DD266124ED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454143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06FE7F8-A47E-0CC9-DFF0-CB614BB3B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66086-0910-4AC1-810D-1503DAF93614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77E1309-DAFE-8E0C-7B57-EB32E1AC6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6413859-CA47-80ED-0833-A75746D6A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CF47F-54A9-448F-9942-0EE6494AC95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112414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F8D8F445-5FDA-E154-B16A-A3EF42CBF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36F58-7B67-4886-87A8-2D6E873E9665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5ECAB8A2-3A6E-32C5-17E4-4512F6343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50D5FCBE-2976-01D2-D3F2-2A3D0B20C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10E27-6735-4DD4-B18A-39251A803D2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855511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>
            <a:extLst>
              <a:ext uri="{FF2B5EF4-FFF2-40B4-BE49-F238E27FC236}">
                <a16:creationId xmlns:a16="http://schemas.microsoft.com/office/drawing/2014/main" id="{298EBD65-6B74-635B-C314-E40D79B93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34C736-4B19-4BA8-AD6E-E268289DDF96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8" name="바닥글 개체 틀 4">
            <a:extLst>
              <a:ext uri="{FF2B5EF4-FFF2-40B4-BE49-F238E27FC236}">
                <a16:creationId xmlns:a16="http://schemas.microsoft.com/office/drawing/2014/main" id="{2F74D8A4-0661-1ABA-5DDF-54BBF20AB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1189F834-6442-2937-5247-1CF6547EF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2E093-62B7-466C-9289-415F3673D66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31446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>
            <a:extLst>
              <a:ext uri="{FF2B5EF4-FFF2-40B4-BE49-F238E27FC236}">
                <a16:creationId xmlns:a16="http://schemas.microsoft.com/office/drawing/2014/main" id="{BEB366E1-ED05-D8CF-F272-8C2AA852C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23A3A-687D-45DB-908B-286E5033EBEC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4" name="바닥글 개체 틀 4">
            <a:extLst>
              <a:ext uri="{FF2B5EF4-FFF2-40B4-BE49-F238E27FC236}">
                <a16:creationId xmlns:a16="http://schemas.microsoft.com/office/drawing/2014/main" id="{6377D171-5C4F-565C-BA45-9BAB057F6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71A594FB-E33E-9500-CE94-31BD7B64A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F6245-63AD-4842-8FA9-14637C6CC67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9287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>
            <a:extLst>
              <a:ext uri="{FF2B5EF4-FFF2-40B4-BE49-F238E27FC236}">
                <a16:creationId xmlns:a16="http://schemas.microsoft.com/office/drawing/2014/main" id="{FB5DA554-DFD9-17BF-3303-98D2DB3ED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68392-80C7-495C-99DD-27D668FA68B1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3" name="바닥글 개체 틀 4">
            <a:extLst>
              <a:ext uri="{FF2B5EF4-FFF2-40B4-BE49-F238E27FC236}">
                <a16:creationId xmlns:a16="http://schemas.microsoft.com/office/drawing/2014/main" id="{AB17D87C-90E2-0ABF-A229-197B664D3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>
            <a:extLst>
              <a:ext uri="{FF2B5EF4-FFF2-40B4-BE49-F238E27FC236}">
                <a16:creationId xmlns:a16="http://schemas.microsoft.com/office/drawing/2014/main" id="{B87216B2-CE50-679A-49F0-9FE1ECD8A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7B4FA7-D1E0-4EC3-8127-8F24B0A737E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71985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3CEFFA6F-263F-F16F-694A-02FB603E2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683C2-DDB1-4A1D-B7D7-EF915B7DB9FF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5E9E61D6-7D9F-5F34-D903-37A9BDAD7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2B72E1EA-DC9B-CD0D-96F6-883D326AA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91094-9D8D-459A-B733-83CFC96B3D6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375589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D286A4C7-9F41-9322-00E1-A5153D24F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FBAC3-335F-4A0A-AA60-B5E86642A3C4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7EE83621-9435-7A9A-88EE-C9ED081A1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4185E7F4-8D59-C237-6D18-D0A267C35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AE02D-AEE8-4CA8-B423-16DC322E9F5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16911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464EE96-1BD0-7737-4CFE-AE8471977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6A09D-CE25-455D-8410-C69C1F0EB063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4D67736-0935-AEF8-974D-7AF3536F7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F35AAD5-DCC2-9DF0-1605-3F85F0F9B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3D16F-ABA7-45CC-A775-5945957D6E0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824578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4F40955-ACCB-5A0B-D4D5-EEFC28B42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14504-D9DD-4BFB-A48F-17076AA4BDE3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7E9754A-4D58-6F58-5383-9DC7B8FF1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5CA6C05-0777-0F6E-7F32-5136234DD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13D97-7A1C-40D5-A1EE-E6C9601E374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39559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BE08A35-5498-E8E3-676A-4E7E39B8A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3E7A1-874A-4BFA-8E0C-C86647E6111C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D8E8674-B009-A6CE-12C4-E356E20B2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8F95287-1D17-9DA9-937D-1F711112A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8BB1D6-DACD-4B3A-8013-5E111B461EC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052353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6D9FF2D-A08A-1B23-E6D3-66D6D83ED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4B1558-B1BD-452F-8A70-E58531689442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CC5700D-B776-F691-BED2-0386B0EC8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66A11D8-EABB-0DC8-2D72-DCD1A2CBF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72207-C0D2-4CF7-B73B-41C7D5D7A46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134774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672A051-B748-E981-2C80-76EA4FFE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E2B5D-DFAE-4EEE-BBB3-E45E1F543A41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4A1E247-8092-02C9-FBE5-9C195489F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94CD1E8-D0F6-BA37-00B4-A65F7D512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BD3E8-7701-42BD-B172-87EA4621546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364531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6FD81546-358E-F84C-6D78-72F2D9FA4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38E98-89E9-4854-9CA9-8F13F34D1189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1E9BBCCA-A134-DEF2-D0B5-AC400059F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3BD86232-BCA8-91A4-3A5E-95A87AE3F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A7C59-6678-4425-8233-EEF36A47518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06906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>
            <a:extLst>
              <a:ext uri="{FF2B5EF4-FFF2-40B4-BE49-F238E27FC236}">
                <a16:creationId xmlns:a16="http://schemas.microsoft.com/office/drawing/2014/main" id="{245FCC3F-CB7C-A071-15DB-C7E418F96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91571A-71F3-4984-A2AA-19B290DDEBAD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8" name="바닥글 개체 틀 4">
            <a:extLst>
              <a:ext uri="{FF2B5EF4-FFF2-40B4-BE49-F238E27FC236}">
                <a16:creationId xmlns:a16="http://schemas.microsoft.com/office/drawing/2014/main" id="{AB944FC8-DEF6-DDF1-43CD-BEA10ED84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069A37EE-5CF4-63AF-AAC6-DE34C3A69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F3A7F-AAC7-46E9-99EF-A2280DF23F5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90165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>
            <a:extLst>
              <a:ext uri="{FF2B5EF4-FFF2-40B4-BE49-F238E27FC236}">
                <a16:creationId xmlns:a16="http://schemas.microsoft.com/office/drawing/2014/main" id="{65A8F200-76AB-FE17-E8C7-B19C36F52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AA976-13B3-4046-A305-ED5228A9C60E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4" name="바닥글 개체 틀 4">
            <a:extLst>
              <a:ext uri="{FF2B5EF4-FFF2-40B4-BE49-F238E27FC236}">
                <a16:creationId xmlns:a16="http://schemas.microsoft.com/office/drawing/2014/main" id="{B29A7BFE-BAEA-2075-C92B-CE2AE873E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C9E668A0-A576-06CB-9ADE-79AFBB786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1AEAB-41CB-41D4-86E7-0C37D9BBDD1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297372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>
            <a:extLst>
              <a:ext uri="{FF2B5EF4-FFF2-40B4-BE49-F238E27FC236}">
                <a16:creationId xmlns:a16="http://schemas.microsoft.com/office/drawing/2014/main" id="{2CD7806D-6783-D95F-D13F-9B6AE0014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A9BCC-4B85-482D-B4EC-A6AF762AEE87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3" name="바닥글 개체 틀 4">
            <a:extLst>
              <a:ext uri="{FF2B5EF4-FFF2-40B4-BE49-F238E27FC236}">
                <a16:creationId xmlns:a16="http://schemas.microsoft.com/office/drawing/2014/main" id="{BBB79BD5-3EA4-87DC-49BB-BFA7860AA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>
            <a:extLst>
              <a:ext uri="{FF2B5EF4-FFF2-40B4-BE49-F238E27FC236}">
                <a16:creationId xmlns:a16="http://schemas.microsoft.com/office/drawing/2014/main" id="{0757B65A-ACA3-12AA-EE60-47E441025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C1313-1AD8-4CF1-90A7-9BB0E038EE4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02291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F4C2B61B-054D-DD11-AA4D-8F4540E0F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DA7EB-E37D-4A3D-8B40-04403AF4AA08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DEA989AC-F05F-4ED3-825E-CEC7E6D8E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A7CB6084-201E-126A-7659-1FB7B8BE9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AE660-F114-4A24-A4BC-4232DED4FA3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318046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EA8B130A-985E-EFB0-3093-8CB1BE26B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B2C81-BC62-4783-A60A-0F5260353592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8417C04F-1923-682B-B92C-2953F6D83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92A152B4-BFDA-4FB5-5D64-1220C5B83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3BC9F-D796-40F2-87D9-32ED804CEE1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515357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EBC238A-DBC1-8F18-E9B3-7618BF242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619A6-2BEB-40D9-8DE1-70869607CE34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CC91E0F-87F6-6D29-6FC8-1B217879E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0D8AFD-F8B0-4907-E8B6-F8B6D9536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BD127-1EF0-43CC-8B04-16C79FB8BC2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119289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986B13D-0224-67DD-D362-3AEF5138F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BB2CE-F894-4D74-A029-7A646FEF03D9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1C0997-69C3-0DF2-CF62-C4E104A7C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53E18F0-3EA6-268A-EF7F-B6AB4185A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72B2A-083B-47E8-9B66-6E51D7ECDAD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671868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FA76F09-7432-D03C-25B0-D199D75FA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ADAAA-A493-4DD1-BEF3-2A1AAD87C897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1F138DF-0439-A481-CBB1-16DC9F591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D6C6779-446A-89C7-A2F7-BB38E7DA6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4C656-44C1-402F-B98B-F0906EC369A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727537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731B4A7-189B-E9CD-8941-083C9D24B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8723A-EC4E-4E0F-AEC6-25010850C2FC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CF094C-E3A8-7EC1-E33C-435990C00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82E7EFB-B9FE-2C65-8C48-0B637E82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44386-0B83-4556-9FD8-0781601384B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503583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3185A81-4CDA-8419-A1D8-CBB84C220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66534-5E36-444C-A97D-C18DBFC1C70A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4EADDF4-7B1D-2F8F-8D11-47CD1E0C4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055531B-0C02-278E-5FDD-17E6EBEF4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83B17-4070-41FB-8ACE-479CDD396A2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598137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B16483E3-7B98-419C-6881-01FAA6DF9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3148B-21C8-4D99-83B7-F51729F16AB9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8EBDF1F5-02F4-63FE-609A-91F098F09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AF638B9B-E19F-C7CE-52F0-C1E2EAD0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6A7D0-6059-4A48-88BF-0D70F841007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192396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>
            <a:extLst>
              <a:ext uri="{FF2B5EF4-FFF2-40B4-BE49-F238E27FC236}">
                <a16:creationId xmlns:a16="http://schemas.microsoft.com/office/drawing/2014/main" id="{E2F71FED-B682-3A1F-AE49-7E3A49849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58069B-1A67-4D3B-8A22-246425E51900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8" name="바닥글 개체 틀 4">
            <a:extLst>
              <a:ext uri="{FF2B5EF4-FFF2-40B4-BE49-F238E27FC236}">
                <a16:creationId xmlns:a16="http://schemas.microsoft.com/office/drawing/2014/main" id="{70576A51-5E05-E8EE-C7A0-6A3BEEF5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3BD6982D-27EB-8C22-560B-548799CA6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FD9E0-705E-4532-8863-85EB6644F2E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214479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>
            <a:extLst>
              <a:ext uri="{FF2B5EF4-FFF2-40B4-BE49-F238E27FC236}">
                <a16:creationId xmlns:a16="http://schemas.microsoft.com/office/drawing/2014/main" id="{F7FC435D-B610-23E6-71BB-B124CD034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E203A-671B-44EF-8F70-AE598C351607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4" name="바닥글 개체 틀 4">
            <a:extLst>
              <a:ext uri="{FF2B5EF4-FFF2-40B4-BE49-F238E27FC236}">
                <a16:creationId xmlns:a16="http://schemas.microsoft.com/office/drawing/2014/main" id="{9C36ABED-26F6-B8DC-88D5-82EB781C2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91C15266-BF51-4A8B-0E8D-1B53ADA2D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93D13-79B5-4EBB-BF98-5F2F1CFF6E0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096680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>
            <a:extLst>
              <a:ext uri="{FF2B5EF4-FFF2-40B4-BE49-F238E27FC236}">
                <a16:creationId xmlns:a16="http://schemas.microsoft.com/office/drawing/2014/main" id="{E41F371F-4474-2DAB-A81E-D45653062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467D7-5C79-4F33-BD07-AF5E5F187B24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3" name="바닥글 개체 틀 4">
            <a:extLst>
              <a:ext uri="{FF2B5EF4-FFF2-40B4-BE49-F238E27FC236}">
                <a16:creationId xmlns:a16="http://schemas.microsoft.com/office/drawing/2014/main" id="{044A30C6-C008-3433-992A-3DF2FCE27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>
            <a:extLst>
              <a:ext uri="{FF2B5EF4-FFF2-40B4-BE49-F238E27FC236}">
                <a16:creationId xmlns:a16="http://schemas.microsoft.com/office/drawing/2014/main" id="{C398AEF7-2635-F149-DB1A-4E0AD0938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3AD16-172A-43EA-90BB-5FAE09FEF01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574353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8D241BBC-AACB-C042-81DF-1D56AA458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3C4BA-2EFF-46D2-8F3E-6996CFF16C73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411A96FF-FF3F-5400-F425-F4271E5C9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B893F4B5-7F2C-5B70-7839-2AF0C9FA4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9540B-F82F-4B34-9463-9FE82080B64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445100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1B9CB350-13C8-08C1-530E-AB56A5A0E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F37DE-DEAC-4846-A648-21B20B093CC4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2ED9086B-67D2-D41A-7AEA-3382992D5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5D62D3D1-7ED3-DEF3-0B50-BADC9056A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AD2EE-D3CA-4CD5-89AB-CFB5395D5AC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583368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6D49589-5824-2B18-3778-771C8986C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1410E-7210-4BFB-B11F-6976916C595F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4845D69-F31E-8EBD-631C-F5FB875A2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2ACE006-74C8-5421-8F96-F29A1CC3E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687E4-25F9-4BB6-AD36-39DCEA8FCA2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941431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53F6964-BA97-608F-D048-570EA1CE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7DA64-FB19-4830-90AE-D9D15B7D5AEE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1EB9BCD-576F-3281-3C17-422B56337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FAB063B-F303-F72D-BA50-5234C7F07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9F180-A427-420E-B6C9-3AA9AAE73F7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930412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6C0F2E-9D52-4A2E-9A93-CE5ECC0A316E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DAC1DA-CE97-4D98-8128-AF35AF18266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674421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696B2-4051-436A-957B-EB53C124CD4E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C0B3D-206F-4610-8980-9ABB2F2D24B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584185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BF5D6D-8425-4609-BF88-0CE6C4E91E8A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53D59-0073-4F69-9B03-7D7D2A5EC1C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879611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FD42E-7A0E-4E77-89FE-CA695ED0F848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9A8CC-E94B-49CC-80AD-D92CA426FB1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413005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6EABEF-9573-4FC4-8C6A-FD0CE8FC3D49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57724-E846-483E-B9DF-578D7861EBC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84712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68B08-AFE0-45FF-99E3-E0C24C9062E7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0C961-6C71-4466-802D-46F92B92B61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016767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5B958-0988-409A-8FBD-5676A19C3D60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CFDD4-6976-4451-B1CA-F73183603AB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539234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A1C20-C708-4DF9-9290-1D153E5A7215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27C6C-3F22-448C-92FE-681C210FC84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464404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4E459-1E72-4150-AC8A-AA756F0FCA9A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9A25D-5B1E-4431-A35F-7DC11B34564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278897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A272D-6A8F-402A-906C-23B434B615C8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1961C-5948-4483-A484-87D0CA8FB47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65310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DCCA8-9E03-49C8-B77F-D4B477B0EC55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57B11-840D-42B0-A717-837C14527C7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955333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3791338-D323-4E46-AC20-801E72CBB5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>
                <a:latin typeface="프리젠테이션 9 Black" pitchFamily="2" charset="-127"/>
                <a:ea typeface="프리젠테이션 9 Black" pitchFamily="2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2AE0237-CB80-465F-B70F-6F887E7D1D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latin typeface="프리젠테이션 6 SemiBold" pitchFamily="2" charset="-127"/>
                <a:ea typeface="프리젠테이션 6 SemiBold" pitchFamily="2" charset="-127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D15F809-C820-4254-9D2C-D22374163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E8C51-8248-4436-ADD0-07C3E2240FC7}" type="datetimeFigureOut">
              <a:rPr lang="ko-KR" altLang="en-US" smtClean="0"/>
              <a:t>2026-09-19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3E12C3A-B75C-4FD6-A062-672EB552A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EB0E566-0CEF-47BB-8E44-2C644B249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61651-29B2-49F0-8DB7-CE925FAE9F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459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7EF17706-DE5F-D575-848F-9A82EF10B4EA}"/>
              </a:ext>
            </a:extLst>
          </p:cNvPr>
          <p:cNvSpPr/>
          <p:nvPr userDrawn="1"/>
        </p:nvSpPr>
        <p:spPr>
          <a:xfrm>
            <a:off x="332188" y="467590"/>
            <a:ext cx="8479631" cy="556894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100000">
                <a:srgbClr val="00206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5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F19EC996-4EE1-4747-A394-F82F8E064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90344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  <a:latin typeface="프리젠테이션 9 Black" pitchFamily="2" charset="-127"/>
                <a:ea typeface="프리젠테이션 9 Black" pitchFamily="2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A4F898F-3BFF-4DBB-B6C3-6E33D0AC5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86355"/>
            <a:ext cx="7886700" cy="4351338"/>
          </a:xfrm>
        </p:spPr>
        <p:txBody>
          <a:bodyPr/>
          <a:lstStyle>
            <a:lvl1pPr marL="269081" indent="-269081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"/>
              <a:defRPr sz="1800">
                <a:latin typeface="프리젠테이션 4 Regular" pitchFamily="2" charset="-127"/>
                <a:ea typeface="프리젠테이션 4 Regular" pitchFamily="2" charset="-127"/>
              </a:defRPr>
            </a:lvl1pPr>
            <a:lvl2pPr marL="514350" indent="-171450">
              <a:buClr>
                <a:schemeClr val="tx1">
                  <a:lumMod val="65000"/>
                  <a:lumOff val="35000"/>
                </a:schemeClr>
              </a:buClr>
              <a:buFont typeface="프리젠테이션 4 Regular" pitchFamily="2" charset="-127"/>
              <a:buChar char="−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defRPr>
            </a:lvl2pPr>
            <a:lvl3pPr>
              <a:defRPr sz="1350">
                <a:latin typeface="프리젠테이션 4 Regular" pitchFamily="2" charset="-127"/>
                <a:ea typeface="프리젠테이션 4 Regular" pitchFamily="2" charset="-127"/>
              </a:defRPr>
            </a:lvl3pPr>
            <a:lvl4pPr>
              <a:defRPr sz="1200">
                <a:latin typeface="프리젠테이션 4 Regular" pitchFamily="2" charset="-127"/>
                <a:ea typeface="프리젠테이션 4 Regular" pitchFamily="2" charset="-127"/>
              </a:defRPr>
            </a:lvl4pPr>
            <a:lvl5pPr>
              <a:defRPr sz="1200">
                <a:latin typeface="프리젠테이션 4 Regular" pitchFamily="2" charset="-127"/>
                <a:ea typeface="프리젠테이션 4 Regular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47CA3D4-E2F3-4EC1-A3CC-20D40C727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E8C51-8248-4436-ADD0-07C3E2240FC7}" type="datetimeFigureOut">
              <a:rPr lang="ko-KR" altLang="en-US" smtClean="0"/>
              <a:t>2026-09-19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18A66F9-419E-4369-BD60-9BCFE97CE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09D3487-D6F4-4C2C-88DC-F87A58842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61651-29B2-49F0-8DB7-CE925FAE9F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5703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71075D-CFEF-4D66-AE61-308AC94EB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>
                <a:latin typeface="프리젠테이션 9 Black" pitchFamily="2" charset="-127"/>
                <a:ea typeface="프리젠테이션 9 Black" pitchFamily="2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4136B77-DB96-4837-A614-EE662B16D1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A6014A2-515B-4912-AA04-919158996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E8C51-8248-4436-ADD0-07C3E2240FC7}" type="datetimeFigureOut">
              <a:rPr lang="ko-KR" altLang="en-US" smtClean="0"/>
              <a:t>2026-09-19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9419324-1BE0-40C2-BDBA-7C623E3EA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BA15C26-C026-417E-B390-2310443DA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61651-29B2-49F0-8DB7-CE925FAE9F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687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4B9CF860-1147-53D3-CC64-6DE40879E22B}"/>
              </a:ext>
            </a:extLst>
          </p:cNvPr>
          <p:cNvSpPr/>
          <p:nvPr userDrawn="1"/>
        </p:nvSpPr>
        <p:spPr>
          <a:xfrm>
            <a:off x="332185" y="467590"/>
            <a:ext cx="8479631" cy="556894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100000">
                <a:srgbClr val="00206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15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5BC7B21C-AE88-4A22-AFA5-96CE20A22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15" y="467590"/>
            <a:ext cx="7886700" cy="556894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  <a:latin typeface="프리젠테이션 9 Black" pitchFamily="2" charset="-127"/>
                <a:ea typeface="프리젠테이션 9 Black" pitchFamily="2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228F937-31BA-42F7-B451-C0D40E76E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E8C51-8248-4436-ADD0-07C3E2240FC7}" type="datetimeFigureOut">
              <a:rPr lang="ko-KR" altLang="en-US" smtClean="0"/>
              <a:t>2026-09-19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5249D99-79FE-4F1C-8073-9CC34EAD4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07EC1AA-56D8-4F40-8A94-428F3C4E5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61651-29B2-49F0-8DB7-CE925FAE9F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1737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80A54B9-76FD-4479-B2D8-A4892A8D5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E8C51-8248-4436-ADD0-07C3E2240FC7}" type="datetimeFigureOut">
              <a:rPr lang="ko-KR" altLang="en-US" smtClean="0"/>
              <a:t>2026-09-19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53D0A2D-2E78-4073-9A22-AC93552D4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0D63EF9-50BD-4F07-9399-37D1C0F8A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61651-29B2-49F0-8DB7-CE925FAE9F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7895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ED3B6-6AA9-4E84-8826-FEC5FA9AD076}" type="datetimeFigureOut">
              <a:rPr lang="ko-KR" altLang="en-US" smtClean="0"/>
              <a:pPr/>
              <a:t>2026-09-19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82A0FE-B897-4C6D-81AE-2FDC8ACE1E9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73066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de-DE"/>
              <a:t>마스터 부제목 스타일 편집</a:t>
            </a:r>
            <a:endParaRPr lang="de-DE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F977E4-7BEA-472F-85B3-3FB314C5448B}" type="datetimeFigureOut">
              <a:rPr kumimoji="0" lang="de-DE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굴림" charset="-127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19.09.2026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421E65-795E-4FD9-B055-4CF8C7393B43}" type="slidenum">
              <a:rPr kumimoji="0" lang="de-DE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425344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030350-B816-4D06-8D85-F1E9BA42F64E}" type="datetimeFigureOut">
              <a:rPr kumimoji="0" lang="de-DE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굴림" charset="-127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19.09.2026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013B7CE-7D2F-457D-8BD7-3E8D0D786650}" type="slidenum">
              <a:rPr kumimoji="0" lang="de-DE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40556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F7F4D8-1E7B-4E75-B061-F63466A77B76}" type="datetimeFigureOut">
              <a:rPr kumimoji="0" lang="de-DE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굴림" charset="-127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19.09.2026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9A3D76-34F7-40DE-881C-F5F25C7D004B}" type="slidenum">
              <a:rPr kumimoji="0" lang="de-DE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67711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2B31EE-0968-4F51-BB12-BE5BCC83D64B}" type="datetimeFigureOut">
              <a:rPr kumimoji="0" lang="de-DE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굴림" charset="-127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19.09.2026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72FD26-88D6-46C4-8DAE-C89D697DB1B0}" type="slidenum">
              <a:rPr kumimoji="0" lang="de-DE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838203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2DFFA8-F41B-4D71-A6E8-59230E051E65}" type="datetimeFigureOut">
              <a:rPr kumimoji="0" lang="de-DE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굴림" charset="-127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19.09.2026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7E8EC6C-9290-4A97-93DE-C96884CAEECC}" type="slidenum">
              <a:rPr kumimoji="0" lang="de-DE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627111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552F0B-982C-428C-815F-61C5F1F3706F}" type="datetimeFigureOut">
              <a:rPr kumimoji="0" lang="de-DE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굴림" charset="-127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19.09.2026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62B3FDB-35F3-413B-99C9-EEB5CFE40AC2}" type="slidenum">
              <a:rPr kumimoji="0" lang="de-DE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408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3C28E7-7CA6-4D40-8625-27A25DC627D5}" type="datetimeFigureOut">
              <a:rPr kumimoji="0" lang="de-DE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굴림" charset="-127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19.09.2026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4A3317-AEEF-4F8A-8BF6-D1114E90D9CB}" type="slidenum">
              <a:rPr kumimoji="0" lang="de-DE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454495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E9319B9-3C0E-452D-94A9-8F802F0DB2E6}" type="datetimeFigureOut">
              <a:rPr kumimoji="0" lang="de-DE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굴림" charset="-127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19.09.2026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EC84A4E-4F36-484D-AABD-06BCC258D67B}" type="slidenum">
              <a:rPr kumimoji="0" lang="de-DE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371071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de-DE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99862B0-6A24-42C8-9E67-FE179FB7E7B5}" type="datetimeFigureOut">
              <a:rPr kumimoji="0" lang="de-DE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굴림" charset="-127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19.09.2026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0D43226-4E1F-42B2-8DE5-81C4FB378AAD}" type="slidenum">
              <a:rPr kumimoji="0" lang="de-DE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410389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2D406F-7867-4590-8369-0703DF1CF365}" type="datetimeFigureOut">
              <a:rPr kumimoji="0" lang="de-DE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굴림" charset="-127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19.09.2026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1E8699-A93A-4A48-8FDD-32693A111F5A}" type="slidenum">
              <a:rPr kumimoji="0" lang="de-DE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280364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de-DE"/>
              <a:t>마스터 제목 스타일 편집</a:t>
            </a:r>
            <a:endParaRPr lang="de-DE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  <a:endParaRPr lang="de-DE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EF7A3D2-2747-4DE0-A833-F62F3E313FCD}" type="datetimeFigureOut">
              <a:rPr kumimoji="0" lang="de-DE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굴림" charset="-127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19.09.2026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31F70-22E0-4A7E-8075-44A0DD1EEC61}" type="slidenum">
              <a:rPr kumimoji="0" lang="de-DE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95323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9FA1A-C97B-4289-B698-4A51D82647AF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6568A-AE5A-4B09-9F1E-96582584CA1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163392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AF9F6-91FB-44CD-9F72-0DF0A5CB78F5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8CF56-61DC-4436-B9ED-74837DDD9A5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796058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7ED92-A0BD-47EB-8FAF-FC1178C8F189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1E507C-3C42-428C-BB45-5B68E6AFF86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253180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9B4B0-BF9B-4247-BC55-4436552EBE0D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EF26E-F180-4D05-9E8D-F74C12033FF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8591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980BF-F2CB-48AE-AE1C-140A22BB7324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F4F25-08C2-44A7-9D88-FA09D7A4A1E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54316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39F21C-83BA-4D17-8290-9008F4E49573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B96A4-7A0E-4FBE-A2B6-AA2084CCED0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713897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B2F91-B871-4D06-A0F5-5AE42F1343D2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38468-66AD-4824-8D15-8B05E7F2357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00412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11420-B805-4154-A260-EE959593F452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F8D32-71EB-4FA3-91E5-5F4B54864EF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71791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0CEF8-59BC-4632-8EC3-026A9BDBC549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A8A23-6E01-466E-ADB1-858FC899059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461599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CE8E8-0B7A-4A92-A0FA-A1FB8DF9AEDC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FA40F-E0E7-4750-90CA-356E12B576F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143142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B1DE3-711B-41BB-8EEA-14CF4FF57599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8447B-BA95-4162-903F-C4BB39C6F98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50942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>
                <a:latin typeface="프리젠테이션 9 Black" pitchFamily="2" charset="-127"/>
                <a:ea typeface="프리젠테이션 9 Black" pitchFamily="2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latin typeface="프리젠테이션 6 SemiBold" pitchFamily="2" charset="-127"/>
                <a:ea typeface="프리젠테이션 6 SemiBold" pitchFamily="2" charset="-127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8EB2C0C-1173-CB32-430A-41F28B4C2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B13A3-C9B5-4D13-AB28-5FA72412766B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8F5EB07-57EF-08AB-A58F-350344D49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B6D155A-2A3F-546C-E0E2-94101D40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24002F-C8EE-4AED-99F7-A9E0459BAC8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141591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2C7E4A81-71A6-AEB1-8C13-4189447D06EE}"/>
              </a:ext>
            </a:extLst>
          </p:cNvPr>
          <p:cNvSpPr/>
          <p:nvPr userDrawn="1"/>
        </p:nvSpPr>
        <p:spPr>
          <a:xfrm>
            <a:off x="331788" y="468313"/>
            <a:ext cx="8480425" cy="555625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100000">
                <a:srgbClr val="00206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015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90344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  <a:latin typeface="프리젠테이션 9 Black" pitchFamily="2" charset="-127"/>
                <a:ea typeface="프리젠테이션 9 Black" pitchFamily="2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28650" y="1386355"/>
            <a:ext cx="7886700" cy="4351338"/>
          </a:xfrm>
        </p:spPr>
        <p:txBody>
          <a:bodyPr/>
          <a:lstStyle>
            <a:lvl1pPr marL="269081" indent="-269081">
              <a:buClr>
                <a:schemeClr val="accent6">
                  <a:lumMod val="50000"/>
                </a:schemeClr>
              </a:buClr>
              <a:buFont typeface="Wingdings" panose="05000000000000000000" pitchFamily="2" charset="2"/>
              <a:buChar char=""/>
              <a:defRPr sz="1800">
                <a:latin typeface="프리젠테이션 4 Regular" pitchFamily="2" charset="-127"/>
                <a:ea typeface="프리젠테이션 4 Regular" pitchFamily="2" charset="-127"/>
              </a:defRPr>
            </a:lvl1pPr>
            <a:lvl2pPr marL="514350" indent="-171450">
              <a:buClr>
                <a:schemeClr val="tx1">
                  <a:lumMod val="65000"/>
                  <a:lumOff val="35000"/>
                </a:schemeClr>
              </a:buClr>
              <a:buFont typeface="프리젠테이션 4 Regular" pitchFamily="2" charset="-127"/>
              <a:buChar char="−"/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defRPr>
            </a:lvl2pPr>
            <a:lvl3pPr>
              <a:defRPr sz="1350">
                <a:latin typeface="프리젠테이션 4 Regular" pitchFamily="2" charset="-127"/>
                <a:ea typeface="프리젠테이션 4 Regular" pitchFamily="2" charset="-127"/>
              </a:defRPr>
            </a:lvl3pPr>
            <a:lvl4pPr>
              <a:defRPr sz="1200">
                <a:latin typeface="프리젠테이션 4 Regular" pitchFamily="2" charset="-127"/>
                <a:ea typeface="프리젠테이션 4 Regular" pitchFamily="2" charset="-127"/>
              </a:defRPr>
            </a:lvl4pPr>
            <a:lvl5pPr>
              <a:defRPr sz="1200">
                <a:latin typeface="프리젠테이션 4 Regular" pitchFamily="2" charset="-127"/>
                <a:ea typeface="프리젠테이션 4 Regular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9D70C12B-69C9-5802-B966-EFEA8A5BC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D22EA-DF49-48A9-8267-69AA6D239D1D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52039470-30D7-6D87-32C0-25445E81B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26A0B48A-9E4A-D11D-FD4B-68EB1442C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253D4-0A62-4CE5-96D0-E2E96904287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392715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>
                <a:latin typeface="프리젠테이션 9 Black" pitchFamily="2" charset="-127"/>
                <a:ea typeface="프리젠테이션 9 Black" pitchFamily="2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  <a:latin typeface="프리젠테이션 4 Regular" pitchFamily="2" charset="-127"/>
                <a:ea typeface="프리젠테이션 4 Regular" pitchFamily="2" charset="-127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153E5A5-0759-2599-0F96-268374A5C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0829E-C0B8-4139-A012-1474E7DD5BB1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D80C952-93D6-C6C3-65B4-575C01E94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4CB9BFF-A709-2ED3-B059-86EBF9665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A080C-0BE4-4622-835A-494F401C92E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460816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2C883D2A-72B8-6A29-29CF-1906336D2D8C}"/>
              </a:ext>
            </a:extLst>
          </p:cNvPr>
          <p:cNvSpPr/>
          <p:nvPr userDrawn="1"/>
        </p:nvSpPr>
        <p:spPr>
          <a:xfrm>
            <a:off x="331788" y="468313"/>
            <a:ext cx="8480425" cy="555625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100000">
                <a:srgbClr val="00206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015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2015" y="467590"/>
            <a:ext cx="7886700" cy="556894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  <a:latin typeface="프리젠테이션 9 Black" pitchFamily="2" charset="-127"/>
                <a:ea typeface="프리젠테이션 9 Black" pitchFamily="2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4" name="날짜 개체 틀 2">
            <a:extLst>
              <a:ext uri="{FF2B5EF4-FFF2-40B4-BE49-F238E27FC236}">
                <a16:creationId xmlns:a16="http://schemas.microsoft.com/office/drawing/2014/main" id="{D889A8A6-7E4E-7514-EFD0-776A9C86C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84DDD-8A2C-4B6F-88AC-8A50A8F503A3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3">
            <a:extLst>
              <a:ext uri="{FF2B5EF4-FFF2-40B4-BE49-F238E27FC236}">
                <a16:creationId xmlns:a16="http://schemas.microsoft.com/office/drawing/2014/main" id="{7019BA26-5B1C-BFF6-D872-D4009F278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4">
            <a:extLst>
              <a:ext uri="{FF2B5EF4-FFF2-40B4-BE49-F238E27FC236}">
                <a16:creationId xmlns:a16="http://schemas.microsoft.com/office/drawing/2014/main" id="{3E0D2BFD-78C1-67C1-5B80-51D845F6A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10BF5-B77C-451C-B716-C41CBF61E75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78562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rgbClr val="5482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9AD0821-3AFA-FEB4-07CA-9BB1BB9DA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AB753-7F62-4F88-A239-C2A4B86AC9C9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03874A4-0B07-2583-737C-1646B1236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8AC8DD0-1A7C-2675-3A3D-06184F29C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19151-B220-40A0-8208-3821382AD9C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606798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>
            <a:extLst>
              <a:ext uri="{FF2B5EF4-FFF2-40B4-BE49-F238E27FC236}">
                <a16:creationId xmlns:a16="http://schemas.microsoft.com/office/drawing/2014/main" id="{A6A77B7F-E35E-FBE0-3D47-4465C94B6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7B1FA-A800-4CF5-87B8-F5375124B6DD}" type="datetimeFigureOut">
              <a:rPr lang="ko-KR" altLang="en-US"/>
              <a:pPr>
                <a:defRPr/>
              </a:pPr>
              <a:t>2026-09-19</a:t>
            </a:fld>
            <a:endParaRPr lang="ko-KR" altLang="en-US" dirty="0"/>
          </a:p>
        </p:txBody>
      </p:sp>
      <p:sp>
        <p:nvSpPr>
          <p:cNvPr id="6" name="바닥글 개체 틀 4">
            <a:extLst>
              <a:ext uri="{FF2B5EF4-FFF2-40B4-BE49-F238E27FC236}">
                <a16:creationId xmlns:a16="http://schemas.microsoft.com/office/drawing/2014/main" id="{6D36B698-CABA-5CDB-16D6-CF9DD0BD6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>
            <a:extLst>
              <a:ext uri="{FF2B5EF4-FFF2-40B4-BE49-F238E27FC236}">
                <a16:creationId xmlns:a16="http://schemas.microsoft.com/office/drawing/2014/main" id="{997127E4-6E6D-311C-41EF-277A5292F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32FFA-9572-4CFE-AF64-8F5861D9B459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39489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1.xml"/><Relationship Id="rId7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5" Type="http://schemas.openxmlformats.org/officeDocument/2006/relationships/slideLayout" Target="../slideLayouts/slideLayout93.xml"/><Relationship Id="rId4" Type="http://schemas.openxmlformats.org/officeDocument/2006/relationships/slideLayout" Target="../slideLayouts/slideLayout9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9.xml"/><Relationship Id="rId7" Type="http://schemas.openxmlformats.org/officeDocument/2006/relationships/theme" Target="../theme/theme12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자유형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자유형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직각 삼각형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직선 연결선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제목 개체 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0" name="텍스트 개체 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BB69690-16BC-466E-8048-1F5979B58639}" type="datetimeFigureOut">
              <a:rPr lang="ko-KR" altLang="en-US" smtClean="0"/>
              <a:pPr/>
              <a:t>2026-09-19</a:t>
            </a:fld>
            <a:endParaRPr lang="ko-KR" altLang="en-US"/>
          </a:p>
        </p:txBody>
      </p:sp>
      <p:sp>
        <p:nvSpPr>
          <p:cNvPr id="22" name="바닥글 개체 틀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18" name="슬라이드 번호 개체 틀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E43D27E-1BFF-4F1C-8A3B-D9EF33DBC62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1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1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1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1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1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>
            <a:extLst>
              <a:ext uri="{FF2B5EF4-FFF2-40B4-BE49-F238E27FC236}">
                <a16:creationId xmlns:a16="http://schemas.microsoft.com/office/drawing/2014/main" id="{D1389B73-ACDE-4F18-5054-BAB388A9BDB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de-DE"/>
              <a:t>마스터 제목 스타일 편집</a:t>
            </a:r>
          </a:p>
        </p:txBody>
      </p:sp>
      <p:sp>
        <p:nvSpPr>
          <p:cNvPr id="1027" name="텍스트 개체 틀 2">
            <a:extLst>
              <a:ext uri="{FF2B5EF4-FFF2-40B4-BE49-F238E27FC236}">
                <a16:creationId xmlns:a16="http://schemas.microsoft.com/office/drawing/2014/main" id="{695B0488-2D87-0A15-AE23-F2FA1439272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7382D13-5B2C-9A16-4F99-A6FFEC225F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z="1200">
                <a:solidFill>
                  <a:srgbClr val="898989"/>
                </a:solidFill>
                <a:latin typeface="Calibri" pitchFamily="34" charset="0"/>
                <a:ea typeface="굴림" charset="-127"/>
              </a:defRPr>
            </a:lvl1pPr>
          </a:lstStyle>
          <a:p>
            <a:pPr>
              <a:defRPr/>
            </a:pPr>
            <a:fld id="{3AD28196-73DD-46D5-BBF5-632FCD01511C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A5A235C-C351-6FB0-BA7F-A75F35FCE8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latinLnBrk="0" hangingPunct="1">
              <a:defRPr kumimoji="0" sz="1200">
                <a:solidFill>
                  <a:srgbClr val="898989"/>
                </a:solidFill>
                <a:latin typeface="Calibri" pitchFamily="34" charset="0"/>
                <a:ea typeface="굴림" charset="-127"/>
              </a:defRPr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55F620E-929D-B007-E1F8-645D8C7AA7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69AD870-10C9-4110-9FE4-E0F25D16E71D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3464105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>
            <a:extLst>
              <a:ext uri="{FF2B5EF4-FFF2-40B4-BE49-F238E27FC236}">
                <a16:creationId xmlns:a16="http://schemas.microsoft.com/office/drawing/2014/main" id="{90F795EB-6F32-B3EF-7DEB-9C00B3E4640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de-DE"/>
              <a:t>마스터 제목 스타일 편집</a:t>
            </a:r>
          </a:p>
        </p:txBody>
      </p:sp>
      <p:sp>
        <p:nvSpPr>
          <p:cNvPr id="1027" name="텍스트 개체 틀 2">
            <a:extLst>
              <a:ext uri="{FF2B5EF4-FFF2-40B4-BE49-F238E27FC236}">
                <a16:creationId xmlns:a16="http://schemas.microsoft.com/office/drawing/2014/main" id="{4EB922CF-C591-19BF-F2B3-FB2CAA5AA19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514978C-D356-F886-22B7-FD2A1B1D6C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z="1200">
                <a:solidFill>
                  <a:srgbClr val="898989"/>
                </a:solidFill>
                <a:latin typeface="Calibri" pitchFamily="34" charset="0"/>
                <a:ea typeface="굴림" charset="-127"/>
              </a:defRPr>
            </a:lvl1pPr>
          </a:lstStyle>
          <a:p>
            <a:pPr>
              <a:defRPr/>
            </a:pPr>
            <a:fld id="{4936A6F3-CB27-4F34-9729-1B3375A78CA8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A27304-1D3A-1D93-3225-1B184D6F19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latinLnBrk="0" hangingPunct="1">
              <a:defRPr kumimoji="0" sz="1200">
                <a:solidFill>
                  <a:srgbClr val="898989"/>
                </a:solidFill>
                <a:latin typeface="Calibri" pitchFamily="34" charset="0"/>
                <a:ea typeface="굴림" charset="-127"/>
              </a:defRPr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B93470A-FFC2-5A1E-09B6-6A30E88C24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5C117F9F-CB27-46B4-AF1D-9DCD6F16FEC3}" type="slidenum">
              <a:rPr lang="de-DE" altLang="ko-KR"/>
              <a:pPr/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3741496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>
            <a:extLst>
              <a:ext uri="{FF2B5EF4-FFF2-40B4-BE49-F238E27FC236}">
                <a16:creationId xmlns:a16="http://schemas.microsoft.com/office/drawing/2014/main" id="{A4F4C202-043F-03D1-EB2E-E3D08F8D1F4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de-DE"/>
              <a:t>마스터 제목 스타일 편집</a:t>
            </a:r>
          </a:p>
        </p:txBody>
      </p:sp>
      <p:sp>
        <p:nvSpPr>
          <p:cNvPr id="1027" name="텍스트 개체 틀 2">
            <a:extLst>
              <a:ext uri="{FF2B5EF4-FFF2-40B4-BE49-F238E27FC236}">
                <a16:creationId xmlns:a16="http://schemas.microsoft.com/office/drawing/2014/main" id="{BEBCDA80-87AB-83D8-F0CB-F9FA52749C5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304E6BD-6EB1-D3AD-7800-D3B817B0A4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z="1200">
                <a:solidFill>
                  <a:srgbClr val="898989"/>
                </a:solidFill>
                <a:latin typeface="Calibri" pitchFamily="34" charset="0"/>
                <a:ea typeface="굴림" charset="-127"/>
              </a:defRPr>
            </a:lvl1pPr>
          </a:lstStyle>
          <a:p>
            <a:pPr>
              <a:defRPr/>
            </a:pPr>
            <a:fld id="{499CAB31-86CF-496D-BBA7-9EC10FC26F46}" type="datetimeFigureOut">
              <a:rPr lang="de-DE" altLang="ko-KR"/>
              <a:pPr>
                <a:defRPr/>
              </a:pPr>
              <a:t>19.09.2026</a:t>
            </a:fld>
            <a:endParaRPr lang="de-DE" alt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1DDB5E0-246E-0D37-7829-70B9335316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latinLnBrk="0" hangingPunct="1">
              <a:defRPr kumimoji="0" sz="1200">
                <a:solidFill>
                  <a:srgbClr val="898989"/>
                </a:solidFill>
                <a:latin typeface="Calibri" pitchFamily="34" charset="0"/>
                <a:ea typeface="굴림" charset="-127"/>
              </a:defRPr>
            </a:lvl1pPr>
          </a:lstStyle>
          <a:p>
            <a:pPr>
              <a:defRPr/>
            </a:pPr>
            <a:endParaRPr lang="de-DE" altLang="ko-KR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D2FAD0-F35D-98A0-6739-8629374539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558C79F-E2A5-4A57-826D-A85399E5CB1C}" type="slidenum">
              <a:rPr lang="de-DE" altLang="ko-KR"/>
              <a:pPr>
                <a:defRPr/>
              </a:pPr>
              <a:t>‹#›</a:t>
            </a:fld>
            <a:endParaRPr lang="de-DE" altLang="ko-KR"/>
          </a:p>
        </p:txBody>
      </p:sp>
    </p:spTree>
    <p:extLst>
      <p:ext uri="{BB962C8B-B14F-4D97-AF65-F5344CB8AC3E}">
        <p14:creationId xmlns:p14="http://schemas.microsoft.com/office/powerpoint/2010/main" val="2300624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제목 개체 틀 1">
            <a:extLst>
              <a:ext uri="{FF2B5EF4-FFF2-40B4-BE49-F238E27FC236}">
                <a16:creationId xmlns:a16="http://schemas.microsoft.com/office/drawing/2014/main" id="{25270C4E-75E3-F3A2-BE52-428F82F7B0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2051" name="텍스트 개체 틀 2">
            <a:extLst>
              <a:ext uri="{FF2B5EF4-FFF2-40B4-BE49-F238E27FC236}">
                <a16:creationId xmlns:a16="http://schemas.microsoft.com/office/drawing/2014/main" id="{A9375F33-AB5E-5A21-9404-DF73DCE2BB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2922913-902D-AF4B-5FC8-EAACD9EF54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06DF3EC-2BB2-4A1D-A2CE-88B95226375B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0AB1BE6-C43A-1EEC-E922-FECCE03888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82CD172-A573-AA9D-048F-95391F185C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8F69663-38CD-482C-9CBB-E5A82D73DC7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7273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제목 개체 틀 1">
            <a:extLst>
              <a:ext uri="{FF2B5EF4-FFF2-40B4-BE49-F238E27FC236}">
                <a16:creationId xmlns:a16="http://schemas.microsoft.com/office/drawing/2014/main" id="{ED6DA182-27E0-F66A-98FA-45140058F45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4099" name="텍스트 개체 틀 2">
            <a:extLst>
              <a:ext uri="{FF2B5EF4-FFF2-40B4-BE49-F238E27FC236}">
                <a16:creationId xmlns:a16="http://schemas.microsoft.com/office/drawing/2014/main" id="{D7CFD261-228A-5E24-460D-3D399058554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C3ABDBC-11A5-65E5-F224-1CC0BEB44C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BCBCFDE6-7BF7-4029-834F-B393CADD6A44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4B03A7-F512-5CE2-6C9A-8F573BAA19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7436B1F-0ACF-8BBE-AE2E-D436CF3F84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417F791A-8D0E-4525-90B7-EB3CF030141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4610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제목 개체 틀 1">
            <a:extLst>
              <a:ext uri="{FF2B5EF4-FFF2-40B4-BE49-F238E27FC236}">
                <a16:creationId xmlns:a16="http://schemas.microsoft.com/office/drawing/2014/main" id="{E8D54C14-9E4C-34BF-DAD9-8352B5FBFA2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075" name="텍스트 개체 틀 2">
            <a:extLst>
              <a:ext uri="{FF2B5EF4-FFF2-40B4-BE49-F238E27FC236}">
                <a16:creationId xmlns:a16="http://schemas.microsoft.com/office/drawing/2014/main" id="{6CE83134-C5A8-B5B6-2571-461195E21E7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7DBA643-84E7-3A46-4218-E92093E270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E09CDA81-3136-4E53-8CBF-64ECD9D859BB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4A56970-6D0B-E47C-4F5D-0134D88CEC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04D461C-E10D-A3AF-7F4E-5BFF74B3A3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12291BF5-4688-47A8-AD0F-972EE71DC62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944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5123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BF8FA7F-314D-43B6-9F4B-19F69554B973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6484E53F-25E6-4B79-BD37-4466D033652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476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381DE2E-450D-435F-A138-6CFE79F9A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B226CCB-B35D-44C7-B9D3-09DF2F50C6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780502-8D4E-4609-A7D5-FFBEB86BB4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800E8C51-8248-4436-ADD0-07C3E2240FC7}" type="datetimeFigureOut">
              <a:rPr lang="ko-KR" altLang="en-US" smtClean="0"/>
              <a:pPr/>
              <a:t>2026-09-19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8A9C7CE-F05E-4C2F-9E11-BF843B038B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30C1A5D-112D-4A7F-BB7C-861AA59E39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F4A61651-29B2-49F0-8DB7-CE925FAE9F4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50973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프리젠테이션 9 Black" pitchFamily="2" charset="-127"/>
          <a:ea typeface="프리젠테이션 9 Black" pitchFamily="2" charset="-127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de-DE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de-DE"/>
              <a:t>마스터 텍스트 스타일을 편집합니다</a:t>
            </a:r>
          </a:p>
          <a:p>
            <a:pPr lvl="1"/>
            <a:r>
              <a:rPr lang="ko-KR" altLang="de-DE"/>
              <a:t>둘째 수준</a:t>
            </a:r>
          </a:p>
          <a:p>
            <a:pPr lvl="2"/>
            <a:r>
              <a:rPr lang="ko-KR" altLang="de-DE"/>
              <a:t>셋째 수준</a:t>
            </a:r>
          </a:p>
          <a:p>
            <a:pPr lvl="3"/>
            <a:r>
              <a:rPr lang="ko-KR" altLang="de-DE"/>
              <a:t>넷째 수준</a:t>
            </a:r>
          </a:p>
          <a:p>
            <a:pPr lvl="4"/>
            <a:r>
              <a:rPr lang="ko-KR" altLang="de-DE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latinLnBrk="0" hangingPunct="1">
              <a:defRPr kumimoji="0" sz="1200">
                <a:solidFill>
                  <a:srgbClr val="898989"/>
                </a:solidFill>
                <a:latin typeface="Calibri" pitchFamily="34" charset="0"/>
                <a:ea typeface="굴림" charset="-127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56B1CB-C6B5-41C9-9EA9-F188E9B78A88}" type="datetimeFigureOut">
              <a:rPr kumimoji="0" lang="de-DE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굴림" charset="-127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19.09.2026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latinLnBrk="0" hangingPunct="1">
              <a:defRPr kumimoji="0" sz="1200">
                <a:solidFill>
                  <a:srgbClr val="898989"/>
                </a:solidFill>
                <a:latin typeface="Calibri" pitchFamily="34" charset="0"/>
                <a:ea typeface="굴림" charset="-127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굴림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4CBDF81-0CD3-4CC0-92FF-DC6A23BEB218}" type="slidenum">
              <a:rPr kumimoji="0" lang="de-DE" altLang="ko-KR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altLang="ko-KR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104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075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27E0DE07-B483-4242-AC87-6337684CA354}" type="datetimeFigureOut">
              <a:rPr lang="ko-KR" altLang="en-US"/>
              <a:pPr>
                <a:defRPr/>
              </a:pPr>
              <a:t>2026-09-19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맑은 고딕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3BB45034-6C6E-4938-ACDA-1B9717DE23B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8832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anose="020B0503020000020004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제목 개체 틀 1">
            <a:extLst>
              <a:ext uri="{FF2B5EF4-FFF2-40B4-BE49-F238E27FC236}">
                <a16:creationId xmlns:a16="http://schemas.microsoft.com/office/drawing/2014/main" id="{70A2D4E6-B1A9-4022-B38F-B1C1150355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E22A4B5-999D-87D9-9330-B432D48F44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0D6B421-6FFC-4532-CA9C-36DC463243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smtClean="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>
              <a:defRPr/>
            </a:pPr>
            <a:fld id="{E1D840EF-8CD4-46D1-96CE-69FBEE848E95}" type="datetimeFigureOut">
              <a:rPr lang="ko-KR" altLang="en-US"/>
              <a:pPr>
                <a:defRPr/>
              </a:pPr>
              <a:t>2026-09-19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F9D2B2C-546D-EF6C-48B0-EE7D62D4B2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dirty="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310A4E4-F4C8-BEE6-40BD-EE93CA58B0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pPr>
              <a:defRPr/>
            </a:pPr>
            <a:fld id="{454D111B-767F-47FE-8E1D-FA197BAC7816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9080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</p:sldLayoutIdLst>
  <p:txStyles>
    <p:titleStyle>
      <a:lvl1pPr algn="l" defTabSz="685800" rtl="0" fontAlgn="base" latinLnBrk="1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프리젠테이션 9 Black" pitchFamily="2" charset="-127"/>
          <a:ea typeface="프리젠테이션 9 Black" pitchFamily="2" charset="-127"/>
          <a:cs typeface="프리젠테이션 9 Black"/>
        </a:defRPr>
      </a:lvl1pPr>
      <a:lvl2pPr algn="l" defTabSz="685800" rtl="0" fontAlgn="base" latinLnBrk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프리젠테이션 9 Black"/>
          <a:ea typeface="프리젠테이션 9 Black"/>
          <a:cs typeface="프리젠테이션 9 Black"/>
        </a:defRPr>
      </a:lvl2pPr>
      <a:lvl3pPr algn="l" defTabSz="685800" rtl="0" fontAlgn="base" latinLnBrk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프리젠테이션 9 Black"/>
          <a:ea typeface="프리젠테이션 9 Black"/>
          <a:cs typeface="프리젠테이션 9 Black"/>
        </a:defRPr>
      </a:lvl3pPr>
      <a:lvl4pPr algn="l" defTabSz="685800" rtl="0" fontAlgn="base" latinLnBrk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프리젠테이션 9 Black"/>
          <a:ea typeface="프리젠테이션 9 Black"/>
          <a:cs typeface="프리젠테이션 9 Black"/>
        </a:defRPr>
      </a:lvl4pPr>
      <a:lvl5pPr algn="l" defTabSz="685800" rtl="0" fontAlgn="base" latinLnBrk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프리젠테이션 9 Black"/>
          <a:ea typeface="프리젠테이션 9 Black"/>
          <a:cs typeface="프리젠테이션 9 Black"/>
        </a:defRPr>
      </a:lvl5pPr>
      <a:lvl6pPr marL="457200" algn="l" defTabSz="685800" rtl="0" fontAlgn="base" latinLnBrk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프리젠테이션 9 Black"/>
          <a:ea typeface="프리젠테이션 9 Black"/>
          <a:cs typeface="프리젠테이션 9 Black"/>
        </a:defRPr>
      </a:lvl6pPr>
      <a:lvl7pPr marL="914400" algn="l" defTabSz="685800" rtl="0" fontAlgn="base" latinLnBrk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프리젠테이션 9 Black"/>
          <a:ea typeface="프리젠테이션 9 Black"/>
          <a:cs typeface="프리젠테이션 9 Black"/>
        </a:defRPr>
      </a:lvl7pPr>
      <a:lvl8pPr marL="1371600" algn="l" defTabSz="685800" rtl="0" fontAlgn="base" latinLnBrk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프리젠테이션 9 Black"/>
          <a:ea typeface="프리젠테이션 9 Black"/>
          <a:cs typeface="프리젠테이션 9 Black"/>
        </a:defRPr>
      </a:lvl8pPr>
      <a:lvl9pPr marL="1828800" algn="l" defTabSz="685800" rtl="0" fontAlgn="base" latinLnBrk="1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프리젠테이션 9 Black"/>
          <a:ea typeface="프리젠테이션 9 Black"/>
          <a:cs typeface="프리젠테이션 9 Black"/>
        </a:defRPr>
      </a:lvl9pPr>
    </p:titleStyle>
    <p:bodyStyle>
      <a:lvl1pPr marL="171450" indent="-171450" algn="l" defTabSz="685800" rtl="0" fontAlgn="base" latinLnBrk="1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프리젠테이션 4 Regular"/>
        </a:defRPr>
      </a:lvl1pPr>
      <a:lvl2pPr marL="514350" indent="-171450" algn="l" defTabSz="685800" rtl="0" fontAlgn="base" latinLnBrk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프리젠테이션 4 Regular"/>
        </a:defRPr>
      </a:lvl2pPr>
      <a:lvl3pPr marL="857250" indent="-171450" algn="l" defTabSz="685800" rtl="0" fontAlgn="base" latinLnBrk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프리젠테이션 4 Regular"/>
        </a:defRPr>
      </a:lvl3pPr>
      <a:lvl4pPr marL="1200150" indent="-171450" algn="l" defTabSz="685800" rtl="0" fontAlgn="base" latinLnBrk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프리젠테이션 4 Regular"/>
        </a:defRPr>
      </a:lvl4pPr>
      <a:lvl5pPr marL="1543050" indent="-171450" algn="l" defTabSz="685800" rtl="0" fontAlgn="base" latinLnBrk="1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프리젠테이션 4 Regular" pitchFamily="2" charset="-127"/>
          <a:ea typeface="프리젠테이션 4 Regular" pitchFamily="2" charset="-127"/>
          <a:cs typeface="프리젠테이션 4 Regular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68mCdwb4A3k" TargetMode="External"/><Relationship Id="rId1" Type="http://schemas.openxmlformats.org/officeDocument/2006/relationships/slideLayout" Target="../slideLayouts/slideLayout90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11560" y="2060848"/>
            <a:ext cx="8033546" cy="100811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altLang="ko-KR" sz="6000" dirty="0">
                <a:solidFill>
                  <a:schemeClr val="accent1"/>
                </a:solidFill>
                <a:effectLst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‘</a:t>
            </a:r>
            <a:r>
              <a:rPr lang="ko-KR" altLang="en-US" sz="6000" dirty="0">
                <a:solidFill>
                  <a:schemeClr val="accent1"/>
                </a:solidFill>
                <a:effectLst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친교의 영성</a:t>
            </a:r>
            <a:r>
              <a:rPr lang="en-US" altLang="ko-KR" sz="6000" dirty="0">
                <a:solidFill>
                  <a:schemeClr val="accent1"/>
                </a:solidFill>
                <a:effectLst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’</a:t>
            </a:r>
            <a:r>
              <a:rPr lang="ko-KR" altLang="en-US" sz="6000" dirty="0">
                <a:solidFill>
                  <a:schemeClr val="accent1"/>
                </a:solidFill>
                <a:effectLst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이란</a:t>
            </a:r>
            <a:r>
              <a:rPr lang="en-US" altLang="ko-KR" sz="6000" dirty="0">
                <a:solidFill>
                  <a:schemeClr val="accent1"/>
                </a:solidFill>
                <a:effectLst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?</a:t>
            </a:r>
            <a:endParaRPr lang="ko-KR" altLang="en-US" sz="6000" dirty="0">
              <a:solidFill>
                <a:schemeClr val="accent1"/>
              </a:solidFill>
              <a:effectLst/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</p:txBody>
      </p:sp>
      <p:sp>
        <p:nvSpPr>
          <p:cNvPr id="9219" name="부제목 2"/>
          <p:cNvSpPr>
            <a:spLocks noGrp="1"/>
          </p:cNvSpPr>
          <p:nvPr>
            <p:ph type="subTitle" idx="1"/>
          </p:nvPr>
        </p:nvSpPr>
        <p:spPr>
          <a:xfrm>
            <a:off x="1214438" y="3501008"/>
            <a:ext cx="6597922" cy="2771205"/>
          </a:xfrm>
        </p:spPr>
        <p:txBody>
          <a:bodyPr/>
          <a:lstStyle/>
          <a:p>
            <a:pPr marR="0" eaLnBrk="1" hangingPunct="1">
              <a:lnSpc>
                <a:spcPct val="80000"/>
              </a:lnSpc>
            </a:pPr>
            <a:r>
              <a:rPr lang="en-US" altLang="ko-KR" sz="2000" dirty="0">
                <a:solidFill>
                  <a:schemeClr val="accent1"/>
                </a:solidFill>
              </a:rPr>
              <a:t> </a:t>
            </a:r>
            <a:r>
              <a:rPr lang="en-US" altLang="ko-KR" sz="2000" dirty="0">
                <a:solidFill>
                  <a:schemeClr val="bg1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5F007C-A320-2F0D-0487-DF7B64B5F4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endParaRPr lang="ko-KR" altLang="en-US" sz="6600" dirty="0">
              <a:solidFill>
                <a:schemeClr val="accent6">
                  <a:lumMod val="75000"/>
                </a:schemeClr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12291" name="부제목 2">
            <a:extLst>
              <a:ext uri="{FF2B5EF4-FFF2-40B4-BE49-F238E27FC236}">
                <a16:creationId xmlns:a16="http://schemas.microsoft.com/office/drawing/2014/main" id="{87E9C037-14EF-0443-132A-0E978F82B8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512" y="1412776"/>
            <a:ext cx="8496944" cy="1752600"/>
          </a:xfrm>
        </p:spPr>
        <p:txBody>
          <a:bodyPr/>
          <a:lstStyle/>
          <a:p>
            <a:pPr marL="1143000" indent="-1143000">
              <a:buAutoNum type="romanUcPeriod"/>
            </a:pPr>
            <a:r>
              <a:rPr lang="ko-KR" altLang="en-US" sz="66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제</a:t>
            </a:r>
            <a:r>
              <a:rPr lang="en-US" altLang="ko-KR" sz="66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2</a:t>
            </a:r>
            <a:r>
              <a:rPr lang="ko-KR" altLang="en-US" sz="66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차 바티칸 공의회</a:t>
            </a:r>
            <a:endParaRPr lang="en-US" altLang="ko-KR" sz="6600" b="1" dirty="0">
              <a:solidFill>
                <a:srgbClr val="00660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1143000" indent="-1143000">
              <a:buAutoNum type="romanUcPeriod"/>
            </a:pPr>
            <a:endParaRPr lang="en-US" altLang="ko-KR" sz="4000" b="1" dirty="0">
              <a:solidFill>
                <a:srgbClr val="00660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r>
              <a:rPr lang="en-US" altLang="ko-KR" sz="60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-</a:t>
            </a:r>
            <a:r>
              <a:rPr lang="ko-KR" altLang="en-US" sz="60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제</a:t>
            </a:r>
            <a:r>
              <a:rPr lang="en-US" altLang="ko-KR" sz="60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2</a:t>
            </a:r>
            <a:r>
              <a:rPr lang="ko-KR" altLang="en-US" sz="60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의 성령강림 </a:t>
            </a:r>
            <a:r>
              <a:rPr lang="en-US" altLang="ko-KR" sz="60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-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7C46B7A4-308B-C0C9-AE28-6BB512250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457200" y="1484784"/>
            <a:ext cx="8229600" cy="3667546"/>
          </a:xfrm>
        </p:spPr>
        <p:txBody>
          <a:bodyPr/>
          <a:lstStyle/>
          <a:p>
            <a:r>
              <a:rPr lang="ko-KR" altLang="en-US" sz="6000" b="1" dirty="0" err="1">
                <a:solidFill>
                  <a:srgbClr val="006600"/>
                </a:solidFill>
                <a:latin typeface="Wandohope" panose="02030603000000000000" pitchFamily="18" charset="-127"/>
                <a:ea typeface="Wandohope" panose="02030603000000000000" pitchFamily="18" charset="-127"/>
              </a:rPr>
              <a:t>교도권</a:t>
            </a:r>
            <a:r>
              <a:rPr lang="ko-KR" altLang="en-US" sz="6000" b="1" dirty="0">
                <a:solidFill>
                  <a:srgbClr val="006600"/>
                </a:solidFill>
                <a:latin typeface="Wandohope" panose="02030603000000000000" pitchFamily="18" charset="-127"/>
                <a:ea typeface="Wandohope" panose="02030603000000000000" pitchFamily="18" charset="-127"/>
              </a:rPr>
              <a:t> </a:t>
            </a:r>
            <a:r>
              <a:rPr lang="en-US" altLang="ko-KR" sz="6000" b="1" dirty="0">
                <a:solidFill>
                  <a:srgbClr val="006600"/>
                </a:solidFill>
                <a:latin typeface="Wandohope" panose="02030603000000000000" pitchFamily="18" charset="-127"/>
                <a:ea typeface="Wandohope" panose="02030603000000000000" pitchFamily="18" charset="-127"/>
              </a:rPr>
              <a:t>Magisterium</a:t>
            </a:r>
            <a:br>
              <a:rPr lang="en-US" altLang="ko-KR" dirty="0">
                <a:latin typeface="Wandohope" panose="02030603000000000000" pitchFamily="18" charset="-127"/>
                <a:ea typeface="Wandohope" panose="02030603000000000000" pitchFamily="18" charset="-127"/>
              </a:rPr>
            </a:br>
            <a:br>
              <a:rPr lang="en-US" altLang="ko-KR" dirty="0"/>
            </a:br>
            <a:r>
              <a:rPr lang="ko-KR" altLang="ko-KR" sz="5400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백성에게 </a:t>
            </a:r>
            <a:r>
              <a:rPr lang="ko-KR" altLang="ko-KR" sz="5400" b="1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신앙의 진리를 가르칠 의무와 권한</a:t>
            </a:r>
            <a:br>
              <a:rPr lang="ko-KR" altLang="ko-KR" dirty="0"/>
            </a:br>
            <a:br>
              <a:rPr lang="en-US" altLang="ko-KR" dirty="0"/>
            </a:br>
            <a:r>
              <a:rPr lang="ko-KR" altLang="en-US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사도들의</a:t>
            </a:r>
            <a:r>
              <a:rPr lang="en-US" altLang="ko-KR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ko-KR" altLang="en-US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후계자들</a:t>
            </a:r>
            <a:br>
              <a:rPr lang="en-US" altLang="ko-KR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</a:br>
            <a:r>
              <a:rPr lang="ko-KR" altLang="en-US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베드로 </a:t>
            </a:r>
            <a:r>
              <a:rPr lang="en-US" altLang="ko-KR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– </a:t>
            </a:r>
            <a:r>
              <a:rPr lang="ko-KR" altLang="en-US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교종</a:t>
            </a:r>
            <a:br>
              <a:rPr lang="en-US" altLang="ko-KR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</a:br>
            <a:r>
              <a:rPr lang="ko-KR" altLang="en-US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다른 사도들 </a:t>
            </a:r>
            <a:r>
              <a:rPr lang="en-US" altLang="ko-KR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- </a:t>
            </a:r>
            <a:r>
              <a:rPr lang="ko-KR" altLang="en-US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주교들</a:t>
            </a:r>
          </a:p>
        </p:txBody>
      </p:sp>
      <p:sp>
        <p:nvSpPr>
          <p:cNvPr id="5" name="세로 텍스트 개체 틀 4">
            <a:extLst>
              <a:ext uri="{FF2B5EF4-FFF2-40B4-BE49-F238E27FC236}">
                <a16:creationId xmlns:a16="http://schemas.microsoft.com/office/drawing/2014/main" id="{CC60BAD2-981B-AA4F-06B3-7084AC01CC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 rot="5400000" flipV="1">
            <a:off x="7246590" y="2258485"/>
            <a:ext cx="8229600" cy="3641676"/>
          </a:xfrm>
        </p:spPr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63480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DEFC9ED-868B-17F3-D23F-ABF085E5C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43000"/>
          </a:xfrm>
        </p:spPr>
        <p:txBody>
          <a:bodyPr/>
          <a:lstStyle/>
          <a:p>
            <a:r>
              <a:rPr lang="ko-KR" altLang="en-US" sz="5400" b="1" dirty="0">
                <a:solidFill>
                  <a:srgbClr val="006600"/>
                </a:solidFill>
                <a:latin typeface="Wandohope" panose="02030603000000000000" pitchFamily="18" charset="-127"/>
                <a:ea typeface="Wandohope" panose="02030603000000000000" pitchFamily="18" charset="-127"/>
              </a:rPr>
              <a:t>교도권의</a:t>
            </a:r>
            <a:r>
              <a:rPr lang="en-US" altLang="ko-KR" sz="5400" b="1" dirty="0">
                <a:solidFill>
                  <a:srgbClr val="006600"/>
                </a:solidFill>
                <a:latin typeface="Wandohope" panose="02030603000000000000" pitchFamily="18" charset="-127"/>
                <a:ea typeface="Wandohope" panose="02030603000000000000" pitchFamily="18" charset="-127"/>
              </a:rPr>
              <a:t> </a:t>
            </a:r>
            <a:r>
              <a:rPr lang="ko-KR" altLang="en-US" sz="5400" b="1" dirty="0">
                <a:solidFill>
                  <a:srgbClr val="006600"/>
                </a:solidFill>
                <a:latin typeface="Wandohope" panose="02030603000000000000" pitchFamily="18" charset="-127"/>
                <a:ea typeface="Wandohope" panose="02030603000000000000" pitchFamily="18" charset="-127"/>
              </a:rPr>
              <a:t>위계</a:t>
            </a:r>
            <a:br>
              <a:rPr lang="en-US" altLang="ko-KR" sz="5400" dirty="0">
                <a:solidFill>
                  <a:srgbClr val="006600"/>
                </a:solidFill>
                <a:latin typeface="Wandohope" panose="02030603000000000000" pitchFamily="18" charset="-127"/>
                <a:ea typeface="Wandohope" panose="02030603000000000000" pitchFamily="18" charset="-127"/>
              </a:rPr>
            </a:br>
            <a:r>
              <a:rPr lang="en-US" altLang="ko-KR" sz="5400" dirty="0">
                <a:solidFill>
                  <a:srgbClr val="006600"/>
                </a:solidFill>
                <a:latin typeface="Wandohope" panose="02030603000000000000" pitchFamily="18" charset="-127"/>
                <a:ea typeface="Wandohope" panose="02030603000000000000" pitchFamily="18" charset="-127"/>
              </a:rPr>
              <a:t>- </a:t>
            </a:r>
            <a:r>
              <a:rPr lang="ko-KR" altLang="en-US" sz="5400" dirty="0">
                <a:solidFill>
                  <a:srgbClr val="006600"/>
                </a:solidFill>
                <a:latin typeface="Wandohope" panose="02030603000000000000" pitchFamily="18" charset="-127"/>
                <a:ea typeface="Wandohope" panose="02030603000000000000" pitchFamily="18" charset="-127"/>
              </a:rPr>
              <a:t>문헌의 중요도 </a:t>
            </a:r>
            <a:r>
              <a:rPr lang="en-US" altLang="ko-KR" sz="5400" dirty="0">
                <a:solidFill>
                  <a:srgbClr val="006600"/>
                </a:solidFill>
                <a:latin typeface="Wandohope" panose="02030603000000000000" pitchFamily="18" charset="-127"/>
                <a:ea typeface="Wandohope" panose="02030603000000000000" pitchFamily="18" charset="-127"/>
              </a:rPr>
              <a:t>-</a:t>
            </a:r>
            <a:endParaRPr lang="ko-KR" altLang="en-US" sz="5400" dirty="0">
              <a:solidFill>
                <a:srgbClr val="006600"/>
              </a:solidFill>
              <a:latin typeface="Wandohope" panose="02030603000000000000" pitchFamily="18" charset="-127"/>
              <a:ea typeface="Wandohope" panose="02030603000000000000" pitchFamily="18" charset="-127"/>
            </a:endParaRP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2BADFEA-D136-1C4C-DB7C-E0F1CDD2EA97}"/>
              </a:ext>
            </a:extLst>
          </p:cNvPr>
          <p:cNvSpPr>
            <a:spLocks noGrp="1"/>
          </p:cNvSpPr>
          <p:nvPr>
            <p:ph type="body" orient="vert" idx="4294967295"/>
          </p:nvPr>
        </p:nvSpPr>
        <p:spPr>
          <a:xfrm>
            <a:off x="457200" y="2831331"/>
            <a:ext cx="8892480" cy="452596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ko-KR" altLang="ko-KR" sz="54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성경</a:t>
            </a:r>
            <a:r>
              <a:rPr lang="en-US" altLang="ko-KR" sz="54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: norma non </a:t>
            </a:r>
            <a:r>
              <a:rPr lang="en-US" altLang="ko-KR" sz="5400" b="1" dirty="0" err="1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normata</a:t>
            </a:r>
            <a:r>
              <a:rPr lang="en-US" altLang="ko-KR" sz="54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</a:p>
          <a:p>
            <a:pPr marL="0" indent="0">
              <a:buNone/>
            </a:pPr>
            <a:endParaRPr lang="en-US" altLang="ko-KR" sz="2000" b="1" dirty="0">
              <a:solidFill>
                <a:srgbClr val="00660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>
              <a:buNone/>
            </a:pPr>
            <a:r>
              <a:rPr lang="en-US" altLang="ko-KR" sz="54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2. </a:t>
            </a:r>
            <a:r>
              <a:rPr lang="ko-KR" altLang="ko-KR" sz="54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제</a:t>
            </a:r>
            <a:r>
              <a:rPr lang="en-US" altLang="ko-KR" sz="54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2</a:t>
            </a:r>
            <a:r>
              <a:rPr lang="ko-KR" altLang="ko-KR" sz="54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차 바티칸 공의회 문헌 </a:t>
            </a:r>
            <a:endParaRPr lang="en-US" altLang="ko-KR" sz="5400" b="1" dirty="0">
              <a:solidFill>
                <a:schemeClr val="accent6">
                  <a:lumMod val="75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endParaRPr lang="en-US" altLang="ko-KR" sz="2000" b="1" dirty="0">
              <a:solidFill>
                <a:srgbClr val="00660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>
              <a:buNone/>
            </a:pPr>
            <a:r>
              <a:rPr lang="en-US" altLang="ko-KR" sz="54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3. </a:t>
            </a:r>
            <a:r>
              <a:rPr lang="ko-KR" altLang="ko-KR" sz="54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교종</a:t>
            </a:r>
            <a:r>
              <a:rPr lang="en-US" altLang="ko-KR" sz="54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lang="ko-KR" altLang="ko-KR" sz="5400" b="1" dirty="0" err="1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교종청</a:t>
            </a:r>
            <a:r>
              <a:rPr lang="ko-KR" altLang="ko-KR" sz="54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부서</a:t>
            </a:r>
            <a:r>
              <a:rPr lang="en-US" altLang="ko-KR" sz="54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lang="ko-KR" altLang="ko-KR" sz="54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주교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5635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">
            <a:extLst>
              <a:ext uri="{FF2B5EF4-FFF2-40B4-BE49-F238E27FC236}">
                <a16:creationId xmlns:a16="http://schemas.microsoft.com/office/drawing/2014/main" id="{82611E7C-F02F-9762-E1FA-4EC18C568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0" y="-387350"/>
            <a:ext cx="9097963" cy="724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DE8C923-5FE4-200B-058D-2F899759839A}"/>
              </a:ext>
            </a:extLst>
          </p:cNvPr>
          <p:cNvSpPr txBox="1"/>
          <p:nvPr/>
        </p:nvSpPr>
        <p:spPr>
          <a:xfrm>
            <a:off x="-180528" y="-220237"/>
            <a:ext cx="9890125" cy="70957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just" defTabSz="914400" rtl="0" eaLnBrk="0" fontAlgn="base" latinLnBrk="1" hangingPunct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        </a:t>
            </a:r>
            <a:r>
              <a:rPr kumimoji="1" lang="en-US" altLang="ko-KR" sz="6000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Wandohope" panose="02030603000000000000" pitchFamily="18" charset="-127"/>
                <a:ea typeface="Wandohope" panose="02030603000000000000" pitchFamily="18" charset="-127"/>
                <a:cs typeface="+mn-cs"/>
              </a:rPr>
              <a:t>1. </a:t>
            </a:r>
            <a:r>
              <a:rPr kumimoji="1" lang="ko-KR" alt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Wandohope" panose="02030603000000000000" pitchFamily="18" charset="-127"/>
                <a:ea typeface="Wandohope" panose="02030603000000000000" pitchFamily="18" charset="-127"/>
                <a:cs typeface="+mn-cs"/>
              </a:rPr>
              <a:t>교회의 공의회</a:t>
            </a:r>
            <a:endParaRPr kumimoji="1" lang="en-US" altLang="ko-KR" sz="6000" b="1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Wandohope" panose="02030603000000000000" pitchFamily="18" charset="-127"/>
              <a:ea typeface="Wandohope" panose="02030603000000000000" pitchFamily="18" charset="-127"/>
              <a:cs typeface="+mn-cs"/>
            </a:endParaRPr>
          </a:p>
          <a:p>
            <a:pPr marL="0" marR="0" lvl="0" indent="0" algn="just" defTabSz="914400" rtl="0" eaLnBrk="0" fontAlgn="base" latinLnBrk="1" hangingPunct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48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  </a:t>
            </a:r>
            <a:r>
              <a:rPr kumimoji="1" lang="en-US" altLang="ko-KR" sz="5400" b="1" i="0" u="none" strike="noStrike" kern="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- </a:t>
            </a:r>
            <a:r>
              <a:rPr kumimoji="1" lang="ko-KR" alt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공의회의 의향</a:t>
            </a:r>
            <a:r>
              <a:rPr kumimoji="1" lang="en-US" altLang="ko-KR" sz="5400" b="1" i="0" u="none" strike="noStrike" kern="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:</a:t>
            </a:r>
            <a:r>
              <a:rPr kumimoji="1" lang="ko-KR" alt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 </a:t>
            </a:r>
            <a:endParaRPr kumimoji="1" lang="en-US" altLang="ko-KR" sz="5400" b="1" i="0" u="none" strike="noStrike" kern="0" cap="none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  <a:cs typeface="+mn-cs"/>
            </a:endParaRPr>
          </a:p>
          <a:p>
            <a:pPr marL="0" marR="0" lvl="0" indent="0" algn="just" defTabSz="914400" rtl="0" eaLnBrk="0" fontAlgn="base" latinLnBrk="1" hangingPunct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4800" b="1" i="0" u="none" strike="noStrike" kern="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    </a:t>
            </a:r>
            <a:r>
              <a:rPr kumimoji="1" lang="ko-KR" altLang="ko-KR" sz="5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교회 자체의 삶을 쇄신</a:t>
            </a:r>
            <a:r>
              <a:rPr kumimoji="1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하기</a:t>
            </a:r>
            <a:endParaRPr kumimoji="1" lang="en-US" altLang="ko-KR" sz="54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  <a:cs typeface="+mn-cs"/>
            </a:endParaRP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          </a:t>
            </a:r>
            <a:r>
              <a:rPr kumimoji="1" lang="ko-KR" altLang="ko-K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아죠르나멘토</a:t>
            </a:r>
            <a:r>
              <a:rPr kumimoji="1" lang="en-US" altLang="ko-KR" sz="54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               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54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         aggiornamento</a:t>
            </a:r>
            <a:endParaRPr kumimoji="1" lang="ko-KR" altLang="ko-KR" sz="5400" b="0" i="0" u="none" strike="noStrike" kern="1200" cap="none" spc="0" normalizeH="0" baseline="0" noProof="0" dirty="0">
              <a:ln>
                <a:noFill/>
              </a:ln>
              <a:solidFill>
                <a:srgbClr val="C0504D">
                  <a:lumMod val="75000"/>
                </a:srgbClr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  <a:cs typeface="+mn-cs"/>
            </a:endParaRPr>
          </a:p>
          <a:p>
            <a:pPr marL="0" marR="0" lvl="0" indent="0" algn="just" defTabSz="914400" rtl="0" eaLnBrk="0" fontAlgn="base" latinLnBrk="1" hangingPunct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4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          </a:t>
            </a:r>
            <a:r>
              <a:rPr kumimoji="1" lang="en-US" altLang="ko-KR" sz="5400" b="1" i="0" u="none" strike="noStrike" kern="0" cap="none" spc="-3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 </a:t>
            </a:r>
            <a:endParaRPr kumimoji="1" lang="ko-KR" altLang="en-US" sz="5400" b="0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D6D79-0AFD-3364-DD20-A5C13A565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">
            <a:extLst>
              <a:ext uri="{FF2B5EF4-FFF2-40B4-BE49-F238E27FC236}">
                <a16:creationId xmlns:a16="http://schemas.microsoft.com/office/drawing/2014/main" id="{67FB9952-D826-6A61-00D7-D6C49472A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0" y="-387350"/>
            <a:ext cx="9097963" cy="724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247BE6-2303-21D0-2AF4-4B56C82DC1B4}"/>
              </a:ext>
            </a:extLst>
          </p:cNvPr>
          <p:cNvSpPr txBox="1"/>
          <p:nvPr/>
        </p:nvSpPr>
        <p:spPr>
          <a:xfrm>
            <a:off x="-180528" y="-220237"/>
            <a:ext cx="9890125" cy="809298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just" defTabSz="914400" rtl="0" eaLnBrk="0" fontAlgn="base" latinLnBrk="1" hangingPunct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  </a:t>
            </a:r>
            <a:r>
              <a:rPr kumimoji="1" lang="en-US" altLang="ko-KR" sz="5400" b="1" i="0" u="none" strike="noStrike" kern="0" cap="none" spc="-3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- ‘</a:t>
            </a:r>
            <a:r>
              <a:rPr kumimoji="1" lang="ko-KR" altLang="en-US" sz="5400" b="1" i="0" u="none" strike="noStrike" kern="0" cap="none" spc="-3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교회의 신비</a:t>
            </a:r>
            <a:r>
              <a:rPr kumimoji="1" lang="en-US" altLang="ko-KR" sz="5400" b="1" i="0" u="none" strike="noStrike" kern="0" cap="none" spc="-3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’</a:t>
            </a:r>
            <a:r>
              <a:rPr kumimoji="1" lang="ko-KR" altLang="en-US" sz="5400" b="1" i="0" u="none" strike="noStrike" kern="0" cap="none" spc="-3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를 밝히기</a:t>
            </a:r>
            <a:endParaRPr kumimoji="1" lang="en-US" altLang="ko-KR" sz="5400" b="1" i="0" u="none" strike="noStrike" kern="0" cap="none" spc="-3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  <a:cs typeface="+mn-cs"/>
            </a:endParaRPr>
          </a:p>
          <a:p>
            <a:pPr marL="0" marR="0" lvl="0" indent="0" algn="just" defTabSz="914400" rtl="0" eaLnBrk="0" fontAlgn="base" latinLnBrk="1" hangingPunct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5400" b="1" i="0" u="none" strike="noStrike" kern="0" cap="none" spc="-3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    </a:t>
            </a:r>
            <a:r>
              <a:rPr kumimoji="1" lang="ko-KR" altLang="en-US" sz="5400" b="1" i="0" u="none" strike="noStrike" kern="0" cap="none" spc="-3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정체성</a:t>
            </a:r>
            <a:r>
              <a:rPr kumimoji="1" lang="en-US" altLang="ko-KR" sz="5400" b="1" i="0" u="none" strike="noStrike" kern="0" cap="none" spc="-3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, </a:t>
            </a:r>
            <a:r>
              <a:rPr kumimoji="1" lang="ko-KR" altLang="en-US" sz="5400" b="1" i="0" u="none" strike="noStrike" kern="0" cap="none" spc="-3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존재</a:t>
            </a:r>
            <a:endParaRPr kumimoji="1" lang="en-US" altLang="ko-KR" sz="5400" b="1" i="0" u="none" strike="noStrike" kern="0" cap="none" spc="-3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  <a:cs typeface="+mn-cs"/>
            </a:endParaRPr>
          </a:p>
          <a:p>
            <a:pPr marL="0" marR="0" lvl="0" indent="0" algn="just" defTabSz="914400" rtl="0" eaLnBrk="0" fontAlgn="base" latinLnBrk="1" hangingPunct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400" b="1" i="0" u="none" strike="noStrike" kern="0" cap="none" spc="-3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  </a:t>
            </a:r>
            <a:r>
              <a:rPr kumimoji="1" lang="en-US" altLang="ko-KR" sz="5400" b="1" i="0" u="none" strike="noStrike" kern="0" cap="none" spc="-3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-</a:t>
            </a:r>
            <a:r>
              <a:rPr kumimoji="1" lang="ko-KR" altLang="en-US" sz="5400" b="1" i="0" u="none" strike="noStrike" kern="0" cap="none" spc="-3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 </a:t>
            </a:r>
            <a:r>
              <a:rPr kumimoji="1" lang="en-US" altLang="ko-KR" sz="5400" b="1" i="0" u="none" strike="noStrike" kern="0" cap="none" spc="-3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‘</a:t>
            </a:r>
            <a:r>
              <a:rPr kumimoji="1" lang="ko-KR" altLang="en-US" sz="5400" b="1" i="0" u="none" strike="noStrike" kern="0" cap="none" spc="-3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교회의 사명</a:t>
            </a:r>
            <a:r>
              <a:rPr kumimoji="1" lang="en-US" altLang="ko-KR" sz="5400" b="1" i="0" u="none" strike="noStrike" kern="0" cap="none" spc="-3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＇</a:t>
            </a:r>
            <a:r>
              <a:rPr kumimoji="1" lang="ko-KR" altLang="en-US" sz="5400" b="1" i="0" u="none" strike="noStrike" kern="0" cap="none" spc="-3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을 밝히기</a:t>
            </a:r>
            <a:endParaRPr kumimoji="1" lang="en-US" altLang="ko-KR" sz="5400" b="1" i="0" u="none" strike="noStrike" kern="0" cap="none" spc="-3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  <a:cs typeface="+mn-cs"/>
            </a:endParaRPr>
          </a:p>
          <a:p>
            <a:pPr marL="0" marR="0" lvl="0" indent="0" algn="just" defTabSz="914400" rtl="0" eaLnBrk="0" fontAlgn="base" latinLnBrk="1" hangingPunct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5400" b="1" i="0" u="none" strike="noStrike" kern="0" cap="none" spc="-3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     </a:t>
            </a:r>
            <a:r>
              <a:rPr kumimoji="1" lang="ko-KR" altLang="en-US" sz="5400" b="1" i="0" u="none" strike="noStrike" kern="0" cap="none" spc="-3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세상을 더 잘 섬기기</a:t>
            </a:r>
            <a:endParaRPr kumimoji="1" lang="en-US" altLang="ko-KR" sz="5400" b="1" i="0" u="none" strike="noStrike" kern="0" cap="none" spc="-3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  <a:cs typeface="+mn-cs"/>
            </a:endParaRPr>
          </a:p>
          <a:p>
            <a:pPr marL="0" marR="0" lvl="0" indent="0" algn="just" defTabSz="914400" rtl="0" eaLnBrk="0" fontAlgn="base" latinLnBrk="1" hangingPunct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5400" b="1" i="0" u="none" strike="noStrike" kern="0" cap="none" spc="-3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     </a:t>
            </a:r>
            <a:r>
              <a:rPr kumimoji="1" lang="en-US" altLang="ko-KR" sz="5400" b="1" i="0" u="none" strike="noStrike" kern="0" cap="none" spc="-3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-&gt; </a:t>
            </a:r>
            <a:r>
              <a:rPr kumimoji="1" lang="ko-KR" altLang="en-US" sz="5400" b="1" i="0" u="none" strike="noStrike" kern="0" cap="none" spc="-3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사목적 공의회</a:t>
            </a:r>
            <a:endParaRPr kumimoji="1" lang="en-US" altLang="ko-KR" sz="5400" b="1" i="0" u="none" strike="noStrike" kern="0" cap="none" spc="-3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  <a:cs typeface="+mn-cs"/>
            </a:endParaRPr>
          </a:p>
          <a:p>
            <a:pPr marL="0" marR="0" lvl="0" indent="0" algn="just" defTabSz="914400" rtl="0" eaLnBrk="0" fontAlgn="base" latinLnBrk="1" hangingPunct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4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          </a:t>
            </a:r>
            <a:r>
              <a:rPr kumimoji="1" lang="en-US" altLang="ko-KR" sz="5400" b="1" i="0" u="none" strike="noStrike" kern="0" cap="none" spc="-3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 </a:t>
            </a:r>
            <a:endParaRPr kumimoji="1" lang="ko-KR" altLang="en-US" sz="5400" b="0" i="0" u="none" strike="noStrike" kern="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3170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6">
            <a:extLst>
              <a:ext uri="{FF2B5EF4-FFF2-40B4-BE49-F238E27FC236}">
                <a16:creationId xmlns:a16="http://schemas.microsoft.com/office/drawing/2014/main" id="{35B1C3E3-758B-9780-6905-0C72D3F75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0" y="-387350"/>
            <a:ext cx="9097963" cy="724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C79D21-A367-041E-8896-BBC482000785}"/>
              </a:ext>
            </a:extLst>
          </p:cNvPr>
          <p:cNvSpPr txBox="1"/>
          <p:nvPr/>
        </p:nvSpPr>
        <p:spPr>
          <a:xfrm>
            <a:off x="179388" y="1196975"/>
            <a:ext cx="9247187" cy="4645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just" defTabSz="914400" rtl="0" eaLnBrk="0" fontAlgn="base" latinLnBrk="1" hangingPunct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 </a:t>
            </a:r>
            <a:r>
              <a:rPr kumimoji="1" lang="en-US" altLang="ko-KR" sz="4400" b="1" i="0" u="none" strike="noStrike" kern="0" cap="none" spc="-3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- </a:t>
            </a:r>
            <a:r>
              <a:rPr kumimoji="1" lang="ko-KR" altLang="en-US" sz="4400" b="1" i="0" u="none" strike="noStrike" kern="0" cap="none" spc="-3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교</a:t>
            </a:r>
            <a:r>
              <a:rPr kumimoji="1" lang="en-US" altLang="ko-KR" sz="4400" b="1" i="0" u="none" strike="noStrike" kern="0" cap="none" spc="-3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회의</a:t>
            </a:r>
            <a:r>
              <a:rPr kumimoji="1" lang="en-US" altLang="ko-KR" sz="4400" b="1" i="0" u="none" strike="noStrike" kern="0" cap="none" spc="-3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 </a:t>
            </a:r>
            <a:r>
              <a:rPr kumimoji="1" lang="en-US" altLang="ko-KR" sz="4400" b="1" i="0" u="none" strike="noStrike" kern="0" cap="none" spc="-30" normalizeH="0" baseline="0" noProof="0" dirty="0" err="1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존재</a:t>
            </a:r>
            <a:r>
              <a:rPr kumimoji="1" lang="en-US" altLang="ko-KR" sz="44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: </a:t>
            </a:r>
            <a:r>
              <a:rPr kumimoji="1" lang="en-US" altLang="ko-KR" sz="4400" b="1" i="0" u="none" strike="noStrike" kern="0" cap="none" spc="-3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교회헌장</a:t>
            </a:r>
            <a:endParaRPr kumimoji="1" lang="en-US" altLang="ko-KR" sz="4400" b="1" i="0" u="none" strike="noStrike" kern="0" cap="none" spc="-3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HY목각파임B" panose="02030600000101010101" pitchFamily="18" charset="-127"/>
              <a:ea typeface="HY목각파임B" panose="02030600000101010101" pitchFamily="18" charset="-127"/>
              <a:cs typeface="+mn-cs"/>
            </a:endParaRPr>
          </a:p>
          <a:p>
            <a:pPr marL="0" marR="0" lvl="0" indent="0" algn="just" defTabSz="914400" rtl="0" eaLnBrk="0" fontAlgn="base" latinLnBrk="1" hangingPunct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44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   </a:t>
            </a:r>
            <a:r>
              <a:rPr kumimoji="1" lang="en-US" altLang="ko-KR" sz="4400" b="1" i="0" u="none" strike="noStrike" kern="0" cap="none" spc="-3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being </a:t>
            </a:r>
            <a:r>
              <a:rPr kumimoji="1" lang="en-US" altLang="ko-KR" sz="44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      </a:t>
            </a:r>
            <a:r>
              <a:rPr kumimoji="1" lang="en-US" altLang="ko-KR" sz="4400" b="1" i="0" u="none" strike="noStrike" kern="0" cap="none" spc="-3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대내적</a:t>
            </a:r>
            <a:r>
              <a:rPr kumimoji="1" lang="en-US" altLang="ko-KR" sz="4400" b="1" i="0" u="none" strike="noStrike" kern="0" cap="none" spc="-3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 </a:t>
            </a:r>
            <a:r>
              <a:rPr kumimoji="1" lang="en-US" altLang="ko-KR" sz="4400" b="1" i="0" u="none" strike="noStrike" kern="0" cap="none" spc="-3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교회</a:t>
            </a:r>
            <a:endParaRPr kumimoji="1" lang="en-US" altLang="ko-KR" sz="4400" b="1" i="0" u="none" strike="noStrike" kern="0" cap="none" spc="-3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HY목각파임B" panose="02030600000101010101" pitchFamily="18" charset="-127"/>
              <a:ea typeface="HY목각파임B" panose="02030600000101010101" pitchFamily="18" charset="-127"/>
              <a:cs typeface="+mn-cs"/>
            </a:endParaRPr>
          </a:p>
          <a:p>
            <a:pPr marL="0" marR="0" lvl="0" indent="0" algn="just" defTabSz="914400" rtl="0" eaLnBrk="0" fontAlgn="base" latinLnBrk="1" hangingPunct="0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16207740" algn="l"/>
                <a:tab pos="-15758160" algn="l"/>
                <a:tab pos="449580" algn="l"/>
                <a:tab pos="899160" algn="l"/>
                <a:tab pos="1348740" algn="l"/>
                <a:tab pos="1798320" algn="l"/>
                <a:tab pos="2247900" algn="l"/>
                <a:tab pos="2697480" algn="l"/>
                <a:tab pos="3147060" algn="l"/>
                <a:tab pos="3596640" algn="l"/>
                <a:tab pos="4046220" algn="l"/>
                <a:tab pos="4495800" algn="l"/>
                <a:tab pos="4945380" algn="l"/>
                <a:tab pos="5394960" algn="l"/>
                <a:tab pos="5844540" algn="l"/>
                <a:tab pos="6294120" algn="l"/>
                <a:tab pos="6743700" algn="l"/>
                <a:tab pos="7193280" algn="l"/>
                <a:tab pos="7642860" algn="l"/>
                <a:tab pos="8092440" algn="l"/>
                <a:tab pos="8542020" algn="l"/>
                <a:tab pos="8991600" algn="l"/>
                <a:tab pos="9441180" algn="l"/>
                <a:tab pos="9890760" algn="l"/>
                <a:tab pos="10340340" algn="l"/>
                <a:tab pos="10789920" algn="l"/>
                <a:tab pos="11239500" algn="l"/>
                <a:tab pos="11689080" algn="l"/>
                <a:tab pos="12138660" algn="l"/>
                <a:tab pos="12588240" algn="l"/>
                <a:tab pos="13037820" algn="l"/>
                <a:tab pos="13487400" algn="l"/>
              </a:tabLst>
              <a:defRPr/>
            </a:pPr>
            <a:r>
              <a:rPr kumimoji="1" lang="en-US" altLang="ko-KR" sz="44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 </a:t>
            </a:r>
            <a:r>
              <a:rPr kumimoji="1" lang="en-US" altLang="ko-KR" sz="4400" b="1" i="0" u="none" strike="noStrike" kern="0" cap="none" spc="-3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- </a:t>
            </a:r>
            <a:r>
              <a:rPr kumimoji="1" lang="ko-KR" altLang="en-US" sz="4400" b="1" i="0" u="none" strike="noStrike" kern="0" cap="none" spc="-3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교</a:t>
            </a:r>
            <a:r>
              <a:rPr kumimoji="1" lang="en-US" altLang="ko-KR" sz="4400" b="1" i="0" u="none" strike="noStrike" kern="0" cap="none" spc="-3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회의</a:t>
            </a:r>
            <a:r>
              <a:rPr kumimoji="1" lang="en-US" altLang="ko-KR" sz="4400" b="1" i="0" u="none" strike="noStrike" kern="0" cap="none" spc="-3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 </a:t>
            </a:r>
            <a:r>
              <a:rPr kumimoji="1" lang="en-US" altLang="ko-KR" sz="4400" b="1" i="0" u="none" strike="noStrike" kern="0" cap="none" spc="-3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사명</a:t>
            </a:r>
            <a:r>
              <a:rPr kumimoji="1" lang="en-US" altLang="ko-KR" sz="44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: </a:t>
            </a:r>
            <a:r>
              <a:rPr kumimoji="1" lang="en-US" altLang="ko-KR" sz="4400" b="1" i="0" u="none" strike="noStrike" kern="0" cap="none" spc="-3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사목헌장</a:t>
            </a:r>
            <a:endParaRPr kumimoji="1" lang="en-US" altLang="ko-KR" sz="4400" b="1" i="0" u="none" strike="noStrike" kern="0" cap="none" spc="-3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HY목각파임B" panose="02030600000101010101" pitchFamily="18" charset="-127"/>
              <a:ea typeface="HY목각파임B" panose="02030600000101010101" pitchFamily="18" charset="-127"/>
              <a:cs typeface="+mn-cs"/>
            </a:endParaRPr>
          </a:p>
          <a:p>
            <a:pPr marL="0" marR="0" lvl="0" indent="0" algn="just" defTabSz="914400" rtl="0" eaLnBrk="0" fontAlgn="base" latinLnBrk="1" hangingPunct="0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16207740" algn="l"/>
                <a:tab pos="-15758160" algn="l"/>
                <a:tab pos="449580" algn="l"/>
                <a:tab pos="899160" algn="l"/>
                <a:tab pos="1348740" algn="l"/>
                <a:tab pos="1798320" algn="l"/>
                <a:tab pos="2247900" algn="l"/>
                <a:tab pos="2697480" algn="l"/>
                <a:tab pos="3147060" algn="l"/>
                <a:tab pos="3596640" algn="l"/>
                <a:tab pos="4046220" algn="l"/>
                <a:tab pos="4495800" algn="l"/>
                <a:tab pos="4945380" algn="l"/>
                <a:tab pos="5394960" algn="l"/>
                <a:tab pos="5844540" algn="l"/>
                <a:tab pos="6294120" algn="l"/>
                <a:tab pos="6743700" algn="l"/>
                <a:tab pos="7193280" algn="l"/>
                <a:tab pos="7642860" algn="l"/>
                <a:tab pos="8092440" algn="l"/>
                <a:tab pos="8542020" algn="l"/>
                <a:tab pos="8991600" algn="l"/>
                <a:tab pos="9441180" algn="l"/>
                <a:tab pos="9890760" algn="l"/>
                <a:tab pos="10340340" algn="l"/>
                <a:tab pos="10789920" algn="l"/>
                <a:tab pos="11239500" algn="l"/>
                <a:tab pos="11689080" algn="l"/>
                <a:tab pos="12138660" algn="l"/>
                <a:tab pos="12588240" algn="l"/>
                <a:tab pos="13037820" algn="l"/>
                <a:tab pos="13487400" algn="l"/>
              </a:tabLst>
              <a:defRPr/>
            </a:pPr>
            <a:r>
              <a:rPr kumimoji="1" lang="en-US" altLang="ko-KR" sz="44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    </a:t>
            </a:r>
            <a:r>
              <a:rPr kumimoji="1" lang="en-US" altLang="ko-KR" sz="4400" b="1" i="0" u="none" strike="noStrike" kern="0" cap="none" spc="-3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doing </a:t>
            </a:r>
            <a:r>
              <a:rPr kumimoji="1" lang="en-US" altLang="ko-KR" sz="4400" b="1" i="0" u="none" strike="noStrike" kern="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     </a:t>
            </a:r>
            <a:r>
              <a:rPr kumimoji="1" lang="en-US" altLang="ko-KR" sz="4400" b="1" i="0" u="none" strike="noStrike" kern="0" cap="none" spc="-3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대외적</a:t>
            </a:r>
            <a:r>
              <a:rPr kumimoji="1" lang="en-US" altLang="ko-KR" sz="4400" b="1" i="0" u="none" strike="noStrike" kern="0" cap="none" spc="-3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 </a:t>
            </a:r>
            <a:r>
              <a:rPr kumimoji="1" lang="en-US" altLang="ko-KR" sz="4400" b="1" i="0" u="none" strike="noStrike" kern="0" cap="none" spc="-3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교회</a:t>
            </a:r>
            <a:endParaRPr kumimoji="1" lang="en-US" altLang="ko-KR" sz="4400" b="1" i="0" u="none" strike="noStrike" kern="0" cap="none" spc="-3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HY목각파임B" panose="02030600000101010101" pitchFamily="18" charset="-127"/>
              <a:ea typeface="HY목각파임B" panose="02030600000101010101" pitchFamily="18" charset="-127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:\그림\예쁜편지지\가을이미지.jpg">
            <a:extLst>
              <a:ext uri="{FF2B5EF4-FFF2-40B4-BE49-F238E27FC236}">
                <a16:creationId xmlns:a16="http://schemas.microsoft.com/office/drawing/2014/main" id="{70CD6BB5-A32A-B7EE-44EC-4EDC20455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12782B-FBCD-30A6-F93D-9EE311AE38AE}"/>
              </a:ext>
            </a:extLst>
          </p:cNvPr>
          <p:cNvSpPr txBox="1"/>
          <p:nvPr/>
        </p:nvSpPr>
        <p:spPr>
          <a:xfrm>
            <a:off x="323850" y="400050"/>
            <a:ext cx="8820150" cy="63547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just" defTabSz="914400" rtl="0" eaLnBrk="0" fontAlgn="base" latinLnBrk="1" hangingPunct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6000" b="1" i="0" u="none" strike="noStrike" kern="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1.3. ‘</a:t>
            </a:r>
            <a:r>
              <a:rPr kumimoji="1" lang="ko-KR" alt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쇄신</a:t>
            </a:r>
            <a:r>
              <a:rPr kumimoji="1" lang="en-US" altLang="ko-KR" sz="6000" b="1" i="0" u="none" strike="noStrike" kern="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’</a:t>
            </a:r>
            <a:r>
              <a:rPr kumimoji="1" lang="ko-KR" alt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8064A2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의 개념과 새로움        </a:t>
            </a:r>
            <a:endParaRPr kumimoji="1" lang="en-US" altLang="ko-KR" sz="6000" b="1" i="0" u="none" strike="noStrike" kern="0" cap="none" spc="0" normalizeH="0" baseline="0" noProof="0" dirty="0">
              <a:ln>
                <a:noFill/>
              </a:ln>
              <a:solidFill>
                <a:srgbClr val="8064A2"/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  <a:cs typeface="+mn-cs"/>
            </a:endParaRPr>
          </a:p>
          <a:p>
            <a:pPr marL="0" marR="0" lvl="0" indent="0" algn="just" defTabSz="914400" rtl="0" eaLnBrk="0" fontAlgn="base" latinLnBrk="1" hangingPunct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휴먼옛체" panose="02030504000101010101" pitchFamily="18" charset="-127"/>
                <a:ea typeface="휴먼옛체" panose="02030504000101010101" pitchFamily="18" charset="-127"/>
                <a:cs typeface="+mn-cs"/>
              </a:rPr>
              <a:t>원천</a:t>
            </a:r>
            <a:r>
              <a:rPr kumimoji="1" lang="en-US" altLang="ko-KR" sz="4000" b="0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휴먼옛체" panose="02030504000101010101" pitchFamily="18" charset="-127"/>
                <a:ea typeface="휴먼옛체" panose="02030504000101010101" pitchFamily="18" charset="-127"/>
                <a:cs typeface="+mn-cs"/>
              </a:rPr>
              <a:t>(</a:t>
            </a:r>
            <a:r>
              <a:rPr kumimoji="1" lang="ko-KR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휴먼옛체" panose="02030504000101010101" pitchFamily="18" charset="-127"/>
                <a:ea typeface="휴먼옛체" panose="02030504000101010101" pitchFamily="18" charset="-127"/>
                <a:cs typeface="+mn-cs"/>
              </a:rPr>
              <a:t>복음</a:t>
            </a:r>
            <a:r>
              <a:rPr kumimoji="1" lang="en-US" altLang="ko-KR" sz="4000" b="0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휴먼옛체" panose="02030504000101010101" pitchFamily="18" charset="-127"/>
                <a:ea typeface="휴먼옛체" panose="02030504000101010101" pitchFamily="18" charset="-127"/>
                <a:cs typeface="+mn-cs"/>
              </a:rPr>
              <a:t>,</a:t>
            </a:r>
            <a:r>
              <a:rPr kumimoji="1" lang="ko-KR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휴먼옛체" panose="02030504000101010101" pitchFamily="18" charset="-127"/>
                <a:ea typeface="휴먼옛체" panose="02030504000101010101" pitchFamily="18" charset="-127"/>
                <a:cs typeface="+mn-cs"/>
              </a:rPr>
              <a:t> 그리스도</a:t>
            </a:r>
            <a:r>
              <a:rPr kumimoji="1" lang="en-US" altLang="ko-KR" sz="4000" b="0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휴먼옛체" panose="02030504000101010101" pitchFamily="18" charset="-127"/>
                <a:ea typeface="휴먼옛체" panose="02030504000101010101" pitchFamily="18" charset="-127"/>
                <a:cs typeface="+mn-cs"/>
              </a:rPr>
              <a:t>)</a:t>
            </a:r>
            <a:r>
              <a:rPr kumimoji="1" lang="ko-KR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휴먼옛체" panose="02030504000101010101" pitchFamily="18" charset="-127"/>
                <a:ea typeface="휴먼옛체" panose="02030504000101010101" pitchFamily="18" charset="-127"/>
                <a:cs typeface="+mn-cs"/>
              </a:rPr>
              <a:t>으로 돌아가 </a:t>
            </a:r>
            <a:endParaRPr kumimoji="1" lang="en-US" altLang="ko-KR" sz="4800" b="0" i="0" u="none" strike="noStrike" kern="120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휴먼옛체" panose="02030504000101010101" pitchFamily="18" charset="-127"/>
              <a:ea typeface="휴먼옛체" panose="02030504000101010101" pitchFamily="18" charset="-127"/>
              <a:cs typeface="+mn-cs"/>
            </a:endParaRPr>
          </a:p>
          <a:p>
            <a:pPr marL="0" marR="0" lvl="0" indent="0" algn="just" defTabSz="914400" rtl="0" eaLnBrk="0" fontAlgn="base" latinLnBrk="1" hangingPunct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휴먼옛체" panose="02030504000101010101" pitchFamily="18" charset="-127"/>
                <a:ea typeface="휴먼옛체" panose="02030504000101010101" pitchFamily="18" charset="-127"/>
                <a:cs typeface="+mn-cs"/>
              </a:rPr>
              <a:t>  불변의 진리를</a:t>
            </a:r>
            <a:endParaRPr kumimoji="1" lang="en-US" altLang="ko-KR" sz="4800" b="0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휴먼옛체" panose="02030504000101010101" pitchFamily="18" charset="-127"/>
              <a:ea typeface="휴먼옛체" panose="02030504000101010101" pitchFamily="18" charset="-127"/>
              <a:cs typeface="+mn-cs"/>
            </a:endParaRPr>
          </a:p>
          <a:p>
            <a:pPr marL="0" marR="0" lvl="0" indent="0" algn="just" defTabSz="914400" rtl="0" eaLnBrk="0" fontAlgn="base" latinLnBrk="1" hangingPunct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휴먼옛체" panose="02030504000101010101" pitchFamily="18" charset="-127"/>
                <a:ea typeface="휴먼옛체" panose="02030504000101010101" pitchFamily="18" charset="-127"/>
                <a:cs typeface="+mn-cs"/>
              </a:rPr>
              <a:t>  오늘의 현실에 육화하기</a:t>
            </a:r>
            <a:endParaRPr kumimoji="1" lang="ko-KR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휴먼옛체" panose="02030504000101010101" pitchFamily="18" charset="-127"/>
              <a:ea typeface="휴먼옛체" panose="02030504000101010101" pitchFamily="18" charset="-127"/>
              <a:cs typeface="+mn-cs"/>
            </a:endParaRPr>
          </a:p>
          <a:p>
            <a:pPr marL="0" marR="0" lvl="0" indent="0" algn="just" defTabSz="914400" rtl="0" eaLnBrk="0" fontAlgn="base" latinLnBrk="1" hangingPunct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6000" b="1" i="0" u="none" strike="noStrike" kern="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HY목각파임B" panose="02030600000101010101" pitchFamily="18" charset="-127"/>
              <a:ea typeface="HY목각파임B" panose="02030600000101010101" pitchFamily="18" charset="-127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제목 1">
            <a:extLst>
              <a:ext uri="{FF2B5EF4-FFF2-40B4-BE49-F238E27FC236}">
                <a16:creationId xmlns:a16="http://schemas.microsoft.com/office/drawing/2014/main" id="{07A75188-EC09-8424-A256-1DEB87E3E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600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코페르니쿠스적 전환</a:t>
            </a: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FE1CAADC-C13C-F7F9-34B6-ACEDC9A972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3688" y="1169368"/>
            <a:ext cx="5220072" cy="5688632"/>
          </a:xfrm>
          <a:prstGeom prst="ellipse">
            <a:avLst/>
          </a:prstGeom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836712"/>
            <a:ext cx="8686800" cy="6021288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en-US" altLang="ko-KR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528400" y="1484784"/>
            <a:ext cx="8147248" cy="1800200"/>
          </a:xfrm>
        </p:spPr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chemeClr val="accent1"/>
                </a:solidFill>
                <a:effectLst/>
              </a:rPr>
              <a:t>  </a:t>
            </a:r>
            <a:r>
              <a:rPr lang="en-US" altLang="ko-KR" dirty="0">
                <a:solidFill>
                  <a:schemeClr val="accent1"/>
                </a:solidFill>
                <a:effectLst/>
              </a:rPr>
              <a:t>3. </a:t>
            </a:r>
            <a:r>
              <a:rPr lang="ko-KR" altLang="en-US" dirty="0">
                <a:solidFill>
                  <a:schemeClr val="accent1"/>
                </a:solidFill>
                <a:effectLst/>
              </a:rPr>
              <a:t>제</a:t>
            </a:r>
            <a:r>
              <a:rPr lang="en-US" altLang="ko-KR" dirty="0">
                <a:solidFill>
                  <a:schemeClr val="accent1"/>
                </a:solidFill>
                <a:effectLst/>
              </a:rPr>
              <a:t>2</a:t>
            </a:r>
            <a:r>
              <a:rPr lang="ko-KR" altLang="en-US" dirty="0">
                <a:solidFill>
                  <a:schemeClr val="accent1"/>
                </a:solidFill>
                <a:effectLst/>
              </a:rPr>
              <a:t>차 바티칸 공의회가 가르치는</a:t>
            </a:r>
            <a:br>
              <a:rPr lang="en-US" altLang="ko-KR" dirty="0">
                <a:solidFill>
                  <a:schemeClr val="accent1"/>
                </a:solidFill>
                <a:effectLst/>
              </a:rPr>
            </a:br>
            <a:br>
              <a:rPr lang="en-US" altLang="ko-KR" dirty="0">
                <a:solidFill>
                  <a:schemeClr val="accent1"/>
                </a:solidFill>
                <a:effectLst/>
              </a:rPr>
            </a:br>
            <a:r>
              <a:rPr lang="en-US" altLang="ko-KR" sz="6000" dirty="0">
                <a:solidFill>
                  <a:schemeClr val="accent6"/>
                </a:solidFill>
                <a:effectLst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    </a:t>
            </a:r>
            <a:r>
              <a:rPr lang="ko-KR" altLang="en-US" sz="6000" dirty="0">
                <a:solidFill>
                  <a:srgbClr val="7030A0"/>
                </a:solidFill>
                <a:effectLst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친교와 선교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그룹 6">
            <a:extLst>
              <a:ext uri="{FF2B5EF4-FFF2-40B4-BE49-F238E27FC236}">
                <a16:creationId xmlns:a16="http://schemas.microsoft.com/office/drawing/2014/main" id="{795C0F0D-A6E3-1160-6283-EC2E65517E7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217025" cy="6858000"/>
            <a:chOff x="0" y="0"/>
            <a:chExt cx="9217024" cy="6858000"/>
          </a:xfrm>
        </p:grpSpPr>
        <p:pic>
          <p:nvPicPr>
            <p:cNvPr id="37895" name="Picture 7" descr="D:\그림\배경\87.jpg">
              <a:extLst>
                <a:ext uri="{FF2B5EF4-FFF2-40B4-BE49-F238E27FC236}">
                  <a16:creationId xmlns:a16="http://schemas.microsoft.com/office/drawing/2014/main" id="{012891EA-FF38-55CB-ED9E-7E7B90A9B4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217024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1B7891F-55E6-032D-5DFE-F0AF4346C1FA}"/>
                </a:ext>
              </a:extLst>
            </p:cNvPr>
            <p:cNvSpPr txBox="1"/>
            <p:nvPr/>
          </p:nvSpPr>
          <p:spPr>
            <a:xfrm>
              <a:off x="0" y="549275"/>
              <a:ext cx="9143999" cy="13223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8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HY목판L" pitchFamily="18" charset="-127"/>
                  <a:ea typeface="HY목판L" pitchFamily="18" charset="-127"/>
                  <a:cs typeface="+mn-cs"/>
                </a:rPr>
                <a:t> </a:t>
              </a:r>
              <a:endParaRPr kumimoji="1" lang="ko-KR" alt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  <a:cs typeface="+mn-cs"/>
              </a:endParaRPr>
            </a:p>
          </p:txBody>
        </p:sp>
      </p:grpSp>
      <p:grpSp>
        <p:nvGrpSpPr>
          <p:cNvPr id="37891" name="그룹 4">
            <a:extLst>
              <a:ext uri="{FF2B5EF4-FFF2-40B4-BE49-F238E27FC236}">
                <a16:creationId xmlns:a16="http://schemas.microsoft.com/office/drawing/2014/main" id="{DA2B1FF8-43A8-1039-3FE7-8EA930983A36}"/>
              </a:ext>
            </a:extLst>
          </p:cNvPr>
          <p:cNvGrpSpPr>
            <a:grpSpLocks/>
          </p:cNvGrpSpPr>
          <p:nvPr/>
        </p:nvGrpSpPr>
        <p:grpSpPr bwMode="auto">
          <a:xfrm>
            <a:off x="49212" y="-1"/>
            <a:ext cx="9296400" cy="6858001"/>
            <a:chOff x="-152400" y="108248"/>
            <a:chExt cx="9296400" cy="6858000"/>
          </a:xfrm>
        </p:grpSpPr>
        <p:pic>
          <p:nvPicPr>
            <p:cNvPr id="37893" name="Picture 7" descr="D:\그림\배경\87.jpg">
              <a:extLst>
                <a:ext uri="{FF2B5EF4-FFF2-40B4-BE49-F238E27FC236}">
                  <a16:creationId xmlns:a16="http://schemas.microsoft.com/office/drawing/2014/main" id="{BC90E42A-669B-5597-68F1-016755B532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2400" y="108248"/>
              <a:ext cx="9217024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B4A2748-05FB-A6ED-2A45-179C7A6EB749}"/>
                </a:ext>
              </a:extLst>
            </p:cNvPr>
            <p:cNvSpPr txBox="1"/>
            <p:nvPr/>
          </p:nvSpPr>
          <p:spPr>
            <a:xfrm>
              <a:off x="0" y="547986"/>
              <a:ext cx="9144000" cy="13239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8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HY목판L" pitchFamily="18" charset="-127"/>
                  <a:ea typeface="HY목판L" pitchFamily="18" charset="-127"/>
                  <a:cs typeface="+mn-cs"/>
                </a:rPr>
                <a:t> </a:t>
              </a:r>
              <a:endParaRPr kumimoji="1" lang="ko-KR" alt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  <a:cs typeface="+mn-cs"/>
              </a:endParaRPr>
            </a:p>
          </p:txBody>
        </p:sp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356C536-5A46-C715-2FC7-BD5FD4A5B564}"/>
              </a:ext>
            </a:extLst>
          </p:cNvPr>
          <p:cNvSpPr/>
          <p:nvPr/>
        </p:nvSpPr>
        <p:spPr>
          <a:xfrm>
            <a:off x="250825" y="188640"/>
            <a:ext cx="8893175" cy="843307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       </a:t>
            </a:r>
            <a:endParaRPr kumimoji="1" lang="en-US" altLang="ko-KR" sz="6000" b="1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HY목각파임B" pitchFamily="18" charset="-127"/>
              <a:ea typeface="HY목각파임B" pitchFamily="18" charset="-127"/>
              <a:cs typeface="+mn-cs"/>
            </a:endParaRP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    </a:t>
            </a:r>
            <a:r>
              <a:rPr kumimoji="1" lang="ko-KR" altLang="en-US" sz="6000" b="1" dirty="0">
                <a:solidFill>
                  <a:srgbClr val="F79646">
                    <a:lumMod val="75000"/>
                  </a:srgbClr>
                </a:solidFill>
                <a:latin typeface="HY목각파임B" pitchFamily="18" charset="-127"/>
                <a:ea typeface="HY목각파임B" pitchFamily="18" charset="-127"/>
              </a:rPr>
              <a:t>친교 </a:t>
            </a:r>
            <a:r>
              <a:rPr kumimoji="1" lang="ko-KR" altLang="en-US" sz="4400" b="1" dirty="0" err="1">
                <a:solidFill>
                  <a:srgbClr val="006600"/>
                </a:solidFill>
                <a:latin typeface="HY목각파임B" pitchFamily="18" charset="-127"/>
                <a:ea typeface="HY목각파임B" pitchFamily="18" charset="-127"/>
              </a:rPr>
              <a:t>코이노니아</a:t>
            </a:r>
            <a:r>
              <a:rPr kumimoji="1" lang="ko-KR" altLang="en-US" sz="6000" b="1" dirty="0">
                <a:solidFill>
                  <a:srgbClr val="F79646">
                    <a:lumMod val="75000"/>
                  </a:srgbClr>
                </a:solidFill>
                <a:latin typeface="HY목각파임B" pitchFamily="18" charset="-127"/>
                <a:ea typeface="HY목각파임B" pitchFamily="18" charset="-127"/>
              </a:rPr>
              <a:t> </a:t>
            </a:r>
            <a:r>
              <a:rPr kumimoji="1" lang="en-US" altLang="ko-KR" sz="4400" b="1" dirty="0">
                <a:solidFill>
                  <a:srgbClr val="F79646">
                    <a:lumMod val="75000"/>
                  </a:srgbClr>
                </a:solidFill>
                <a:latin typeface="HY목각파임B" pitchFamily="18" charset="-127"/>
                <a:ea typeface="HY목각파임B" pitchFamily="18" charset="-127"/>
              </a:rPr>
              <a:t>- </a:t>
            </a:r>
            <a:r>
              <a:rPr kumimoji="1" lang="ko-KR" altLang="en-US" sz="4400" b="1" dirty="0">
                <a:solidFill>
                  <a:srgbClr val="F79646">
                    <a:lumMod val="75000"/>
                  </a:srgbClr>
                </a:solidFill>
                <a:latin typeface="HY목각파임B" pitchFamily="18" charset="-127"/>
                <a:ea typeface="HY목각파임B" pitchFamily="18" charset="-127"/>
              </a:rPr>
              <a:t>선물</a:t>
            </a:r>
            <a:endParaRPr kumimoji="1" lang="en-US" altLang="ko-KR" sz="4400" b="1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HY목각파임B" pitchFamily="18" charset="-127"/>
              <a:ea typeface="HY목각파임B" pitchFamily="18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                 </a:t>
            </a:r>
            <a:r>
              <a:rPr kumimoji="1" lang="ko-KR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 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 </a:t>
            </a:r>
            <a:endParaRPr kumimoji="1" lang="en-US" altLang="ko-KR" sz="60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HY목각파임B" pitchFamily="18" charset="-127"/>
              <a:ea typeface="HY목각파임B" pitchFamily="18" charset="-127"/>
              <a:cs typeface="+mn-cs"/>
            </a:endParaRP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    </a:t>
            </a:r>
            <a:r>
              <a:rPr kumimoji="1" lang="ko-KR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사명 </a:t>
            </a:r>
            <a:r>
              <a:rPr kumimoji="1" lang="ko-KR" altLang="en-US" sz="4400" b="1" dirty="0" err="1">
                <a:solidFill>
                  <a:srgbClr val="006600"/>
                </a:solidFill>
                <a:latin typeface="HY목각파임B" pitchFamily="18" charset="-127"/>
                <a:ea typeface="HY목각파임B" pitchFamily="18" charset="-127"/>
              </a:rPr>
              <a:t>디아코니아</a:t>
            </a:r>
            <a:r>
              <a:rPr kumimoji="1" lang="en-US" altLang="ko-KR" sz="4400" b="1" dirty="0">
                <a:solidFill>
                  <a:srgbClr val="006600"/>
                </a:solidFill>
                <a:latin typeface="HY목각파임B" pitchFamily="18" charset="-127"/>
                <a:ea typeface="HY목각파임B" pitchFamily="18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–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임무</a:t>
            </a:r>
            <a:endParaRPr kumimoji="1" lang="en-US" altLang="ko-KR" sz="4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HY목각파임B" pitchFamily="18" charset="-127"/>
              <a:ea typeface="HY목각파임B" pitchFamily="18" charset="-127"/>
              <a:cs typeface="+mn-cs"/>
            </a:endParaRP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                 (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섬김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)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                  </a:t>
            </a:r>
            <a:endParaRPr kumimoji="1" lang="en-US" altLang="ko-KR" sz="4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HY목각파임B" pitchFamily="18" charset="-127"/>
              <a:ea typeface="HY목각파임B" pitchFamily="18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4400" b="1" dirty="0">
                <a:solidFill>
                  <a:schemeClr val="accent6">
                    <a:lumMod val="75000"/>
                  </a:schemeClr>
                </a:solidFill>
                <a:latin typeface="HY목각파임B" pitchFamily="18" charset="-127"/>
                <a:ea typeface="HY목각파임B" pitchFamily="18" charset="-127"/>
              </a:rPr>
              <a:t>               </a:t>
            </a:r>
            <a:endParaRPr kumimoji="1" lang="en-US" altLang="ko-KR" sz="4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HY목각파임B" pitchFamily="18" charset="-127"/>
              <a:ea typeface="HY목각파임B" pitchFamily="18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 </a:t>
            </a:r>
            <a:endParaRPr kumimoji="1" lang="en-US" altLang="ko-KR" sz="54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휴먼옛체" panose="02030504000101010101" pitchFamily="18" charset="-127"/>
              <a:ea typeface="휴먼옛체" panose="02030504000101010101" pitchFamily="18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휴먼옛체" panose="02030504000101010101" pitchFamily="18" charset="-127"/>
                <a:ea typeface="휴먼옛체" panose="02030504000101010101" pitchFamily="18" charset="-127"/>
                <a:cs typeface="+mn-cs"/>
              </a:rPr>
              <a:t>        </a:t>
            </a:r>
            <a:r>
              <a:rPr kumimoji="1" lang="ko-KR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휴먼옛체" panose="02030504000101010101" pitchFamily="18" charset="-127"/>
                <a:ea typeface="휴먼옛체" panose="02030504000101010101" pitchFamily="18" charset="-127"/>
                <a:cs typeface="+mn-cs"/>
              </a:rPr>
              <a:t> </a:t>
            </a:r>
            <a:r>
              <a:rPr kumimoji="1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휴먼옛체" panose="02030504000101010101" pitchFamily="18" charset="-127"/>
                <a:ea typeface="휴먼옛체" panose="02030504000101010101" pitchFamily="18" charset="-127"/>
                <a:cs typeface="+mn-cs"/>
              </a:rPr>
              <a:t> </a:t>
            </a:r>
            <a:endParaRPr kumimoji="1" lang="ko-KR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휴먼옛체" panose="02030504000101010101" pitchFamily="18" charset="-127"/>
              <a:ea typeface="휴먼옛체" panose="02030504000101010101" pitchFamily="18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rPr>
              <a:t>  </a:t>
            </a:r>
            <a:endParaRPr kumimoji="1" lang="en-US" altLang="ko-KR" sz="60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  <a:p>
            <a:pPr marL="857250" marR="0" lvl="0" indent="-8572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HY동녘M" pitchFamily="18" charset="-127"/>
                <a:ea typeface="HY동녘M" pitchFamily="18" charset="-127"/>
                <a:cs typeface="+mn-cs"/>
              </a:rPr>
              <a:t> </a:t>
            </a:r>
            <a:endParaRPr kumimoji="1" lang="ko-KR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HY동녘M" pitchFamily="18" charset="-127"/>
              <a:ea typeface="HY동녘M" pitchFamily="18" charset="-127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>
            <a:extLst>
              <a:ext uri="{FF2B5EF4-FFF2-40B4-BE49-F238E27FC236}">
                <a16:creationId xmlns:a16="http://schemas.microsoft.com/office/drawing/2014/main" id="{C6CFD90E-BBF0-D94A-98F6-661AE3AD4A4E}"/>
              </a:ext>
            </a:extLst>
          </p:cNvPr>
          <p:cNvSpPr/>
          <p:nvPr/>
        </p:nvSpPr>
        <p:spPr>
          <a:xfrm>
            <a:off x="611188" y="1196975"/>
            <a:ext cx="7993062" cy="4464050"/>
          </a:xfrm>
          <a:prstGeom prst="roundRect">
            <a:avLst/>
          </a:prstGeom>
          <a:solidFill>
            <a:schemeClr val="bg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ko-K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굴림" charset="-127"/>
              <a:cs typeface="+mn-cs"/>
            </a:endParaRP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765A1C0-DE60-F66F-643B-E400C527C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412" y="1628800"/>
            <a:ext cx="8351838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fontAlgn="base" latinLnBrk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ko-KR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 </a:t>
            </a:r>
            <a:r>
              <a:rPr lang="en-US" altLang="ko-KR" sz="6000" b="1" dirty="0">
                <a:solidFill>
                  <a:prstClr val="black"/>
                </a:solidFill>
                <a:latin typeface="HY목판L" pitchFamily="18" charset="-127"/>
                <a:ea typeface="HY목판L" pitchFamily="18" charset="-127"/>
              </a:rPr>
              <a:t>  </a:t>
            </a:r>
            <a:r>
              <a:rPr lang="en-US" altLang="ko-KR" sz="6000" b="1" dirty="0">
                <a:solidFill>
                  <a:srgbClr val="F79646">
                    <a:lumMod val="75000"/>
                  </a:srgb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3.1. </a:t>
            </a:r>
            <a:r>
              <a:rPr lang="ko-KR" altLang="en-US" sz="6000" b="1" dirty="0">
                <a:solidFill>
                  <a:srgbClr val="F79646">
                    <a:lumMod val="75000"/>
                  </a:srgb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상호성과 순환성</a:t>
            </a:r>
            <a:r>
              <a:rPr kumimoji="0" lang="ko-KR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   </a:t>
            </a:r>
            <a:endParaRPr kumimoji="0" lang="en-US" altLang="ko-K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각파임B" panose="02030600000101010101" pitchFamily="18" charset="-127"/>
              <a:ea typeface="HY목각파임B" panose="02030600000101010101" pitchFamily="18" charset="-127"/>
              <a:cs typeface="+mn-cs"/>
            </a:endParaRPr>
          </a:p>
          <a:p>
            <a:pPr lvl="0" fontAlgn="base" latinLnBrk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ko-KR" sz="6000" b="1" dirty="0">
                <a:solidFill>
                  <a:prstClr val="black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 </a:t>
            </a:r>
          </a:p>
          <a:p>
            <a:pPr lvl="0" fontAlgn="base" latinLnBrk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kumimoji="0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    </a:t>
            </a:r>
            <a:r>
              <a:rPr kumimoji="0" lang="ko-KR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 </a:t>
            </a:r>
            <a:r>
              <a:rPr kumimoji="0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– </a:t>
            </a:r>
            <a:r>
              <a:rPr kumimoji="0" lang="ko-KR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사명</a:t>
            </a:r>
            <a:r>
              <a:rPr kumimoji="0" lang="en-US" altLang="ko-KR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missio</a:t>
            </a:r>
            <a:endParaRPr kumimoji="0" lang="en-US" altLang="ko-KR" sz="54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60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      </a:t>
            </a:r>
            <a:r>
              <a:rPr kumimoji="0" lang="en-US" altLang="ko-K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endParaRPr kumimoji="0" lang="ko-KR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23528" y="980728"/>
            <a:ext cx="8686800" cy="475252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altLang="ko-KR" dirty="0"/>
              <a:t> </a:t>
            </a:r>
          </a:p>
          <a:p>
            <a:pPr>
              <a:buNone/>
            </a:pPr>
            <a:r>
              <a:rPr lang="ko-KR" altLang="en-US" sz="6000" dirty="0">
                <a:solidFill>
                  <a:srgbClr val="0070C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      </a:t>
            </a:r>
            <a:r>
              <a:rPr lang="ko-KR" altLang="en-US" sz="8600" dirty="0">
                <a:solidFill>
                  <a:schemeClr val="accent2">
                    <a:lumMod val="7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교회의 질문</a:t>
            </a:r>
            <a:endParaRPr lang="en-US" altLang="ko-KR" sz="8600" dirty="0">
              <a:solidFill>
                <a:schemeClr val="accent2">
                  <a:lumMod val="75000"/>
                </a:schemeClr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>
              <a:buNone/>
            </a:pPr>
            <a:endParaRPr lang="en-US" altLang="ko-KR" dirty="0"/>
          </a:p>
          <a:p>
            <a:pPr>
              <a:buNone/>
            </a:pPr>
            <a:endParaRPr lang="en-US" altLang="ko-KR" sz="7000" b="1" dirty="0"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>
              <a:buNone/>
            </a:pPr>
            <a:r>
              <a:rPr lang="ko-KR" altLang="en-US" sz="7000" b="1" dirty="0">
                <a:solidFill>
                  <a:schemeClr val="accent4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나는 누구인가</a:t>
            </a:r>
            <a:r>
              <a:rPr lang="en-US" altLang="ko-KR" sz="7000" b="1" dirty="0">
                <a:solidFill>
                  <a:schemeClr val="accent4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? </a:t>
            </a:r>
            <a:r>
              <a:rPr lang="en-US" altLang="ko-KR" sz="70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-&gt; 「</a:t>
            </a:r>
            <a:r>
              <a:rPr lang="en-US" altLang="ko-KR" sz="7000" b="1" dirty="0" err="1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인류의</a:t>
            </a:r>
            <a:r>
              <a:rPr lang="en-US" altLang="ko-KR" sz="70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빛」</a:t>
            </a:r>
          </a:p>
          <a:p>
            <a:pPr>
              <a:buNone/>
            </a:pPr>
            <a:endParaRPr lang="en-US" altLang="ko-KR" sz="7000" b="1" dirty="0"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>
              <a:buNone/>
            </a:pPr>
            <a:r>
              <a:rPr lang="ko-KR" altLang="en-US" sz="7000" b="1" dirty="0">
                <a:solidFill>
                  <a:schemeClr val="accent4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나는 무엇을 해야 하나</a:t>
            </a:r>
            <a:r>
              <a:rPr lang="en-US" altLang="ko-KR" sz="7000" b="1" dirty="0">
                <a:solidFill>
                  <a:schemeClr val="accent4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?</a:t>
            </a:r>
          </a:p>
          <a:p>
            <a:pPr>
              <a:buNone/>
            </a:pPr>
            <a:r>
              <a:rPr lang="en-US" altLang="ko-KR" sz="7000" b="1" dirty="0"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          </a:t>
            </a:r>
            <a:r>
              <a:rPr lang="en-US" altLang="ko-KR" sz="70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-&gt; 「</a:t>
            </a:r>
            <a:r>
              <a:rPr lang="ko-KR" altLang="en-US" sz="70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기쁨과 희망</a:t>
            </a:r>
            <a:r>
              <a:rPr lang="en-US" altLang="ko-KR" sz="70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」</a:t>
            </a:r>
          </a:p>
          <a:p>
            <a:pPr>
              <a:buNone/>
            </a:pPr>
            <a:endParaRPr lang="ko-KR" altLang="en-US" sz="5400" b="1" dirty="0"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직사각형 1">
            <a:extLst>
              <a:ext uri="{FF2B5EF4-FFF2-40B4-BE49-F238E27FC236}">
                <a16:creationId xmlns:a16="http://schemas.microsoft.com/office/drawing/2014/main" id="{3490338B-A538-75EB-E4F1-AE5F5E72F3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650" y="1772816"/>
            <a:ext cx="8642350" cy="2603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친교는 선교의 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기원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(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시초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)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에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선교가 이루어지는 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동안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에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또 그 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최종 목적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으로 존재한다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BC38B-1EED-74D0-C43D-2F67E8606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직사각형 1">
            <a:extLst>
              <a:ext uri="{FF2B5EF4-FFF2-40B4-BE49-F238E27FC236}">
                <a16:creationId xmlns:a16="http://schemas.microsoft.com/office/drawing/2014/main" id="{0798E607-C91F-6A51-470C-60C527D0A4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351508"/>
            <a:ext cx="8642350" cy="4290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1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요한 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1,3: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우리가 보고 들은 것을 여러분에게도 선포합니다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여러분도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우리와 친교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를 나누게 하려는 것입니다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우리의 친교는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아버지와 또 그 아드님이신 예수 그리스도와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나누는 것입니다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</a:t>
            </a:r>
            <a:endParaRPr kumimoji="1" lang="ko-KR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680159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텍스트 개체 틀 3">
            <a:extLst>
              <a:ext uri="{FF2B5EF4-FFF2-40B4-BE49-F238E27FC236}">
                <a16:creationId xmlns:a16="http://schemas.microsoft.com/office/drawing/2014/main" id="{7347791F-9FC3-F3CB-B168-06DA684FF122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179388" y="115888"/>
            <a:ext cx="8677275" cy="5400675"/>
          </a:xfrm>
        </p:spPr>
        <p:txBody>
          <a:bodyPr/>
          <a:lstStyle/>
          <a:p>
            <a:pPr marL="0" indent="0" algn="ctr" latinLnBrk="1">
              <a:buFont typeface="Arial" panose="020B0604020202020204" pitchFamily="34" charset="0"/>
              <a:buNone/>
              <a:defRPr/>
            </a:pPr>
            <a:r>
              <a:rPr lang="ko-KR" altLang="en-US" sz="4400" b="1" dirty="0">
                <a:solidFill>
                  <a:schemeClr val="accent2">
                    <a:lumMod val="75000"/>
                  </a:schemeClr>
                </a:solidFill>
              </a:rPr>
              <a:t>‘선교적 친교’</a:t>
            </a:r>
            <a:endParaRPr lang="en-US" altLang="ko-KR" sz="44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 latinLnBrk="1">
              <a:buFont typeface="Arial" panose="020B0604020202020204" pitchFamily="34" charset="0"/>
              <a:buNone/>
              <a:defRPr/>
            </a:pPr>
            <a:r>
              <a:rPr lang="en-US" altLang="ko-KR" sz="4400" b="1" dirty="0">
                <a:solidFill>
                  <a:schemeClr val="accent2">
                    <a:lumMod val="75000"/>
                  </a:schemeClr>
                </a:solidFill>
              </a:rPr>
              <a:t>missionary communion</a:t>
            </a:r>
          </a:p>
          <a:p>
            <a:pPr marL="0" indent="0" algn="ctr" latinLnBrk="1">
              <a:buFont typeface="Arial" panose="020B0604020202020204" pitchFamily="34" charset="0"/>
              <a:buNone/>
              <a:defRPr/>
            </a:pPr>
            <a:r>
              <a:rPr lang="ko-KR" altLang="en-US" sz="4400" b="1" dirty="0">
                <a:solidFill>
                  <a:schemeClr val="accent2">
                    <a:lumMod val="75000"/>
                  </a:schemeClr>
                </a:solidFill>
              </a:rPr>
              <a:t>인 교회의 삶의 방식</a:t>
            </a:r>
          </a:p>
          <a:p>
            <a:pPr marL="0" indent="0" latinLnBrk="1">
              <a:buFont typeface="Arial" panose="020B0604020202020204" pitchFamily="34" charset="0"/>
              <a:buNone/>
              <a:defRPr/>
            </a:pPr>
            <a:r>
              <a:rPr lang="en-US" altLang="ko-KR" b="1" dirty="0">
                <a:latin typeface="HY목판L" pitchFamily="18" charset="-127"/>
                <a:ea typeface="HY목판L" pitchFamily="18" charset="-127"/>
              </a:rPr>
              <a:t>      </a:t>
            </a:r>
          </a:p>
          <a:p>
            <a:pPr marL="0" indent="0" latinLnBrk="1">
              <a:buFont typeface="Arial" panose="020B0604020202020204" pitchFamily="34" charset="0"/>
              <a:buNone/>
              <a:defRPr/>
            </a:pPr>
            <a:r>
              <a:rPr lang="en-US" altLang="ko-KR" b="1" dirty="0">
                <a:solidFill>
                  <a:srgbClr val="006600"/>
                </a:solidFill>
              </a:rPr>
              <a:t>   </a:t>
            </a:r>
            <a:r>
              <a:rPr lang="en-US" altLang="ko-KR" sz="4000" b="1" dirty="0" err="1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코이노니아</a:t>
            </a:r>
            <a:r>
              <a:rPr lang="en-US" altLang="ko-KR" sz="4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</a:p>
          <a:p>
            <a:pPr marL="0" indent="0" latinLnBrk="1">
              <a:buFont typeface="Arial" panose="020B0604020202020204" pitchFamily="34" charset="0"/>
              <a:buNone/>
              <a:defRPr/>
            </a:pPr>
            <a:r>
              <a:rPr lang="en-US" altLang="ko-KR" sz="4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     </a:t>
            </a:r>
            <a:r>
              <a:rPr lang="ko-KR" altLang="en-US" sz="4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➥</a:t>
            </a:r>
            <a:r>
              <a:rPr lang="en-US" altLang="ko-KR" sz="4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en-US" altLang="ko-KR" sz="4000" b="1" dirty="0" err="1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디아코니아</a:t>
            </a:r>
            <a:r>
              <a:rPr lang="en-US" altLang="ko-KR" sz="4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</a:p>
          <a:p>
            <a:pPr marL="0" indent="0" latinLnBrk="1">
              <a:buFont typeface="Arial" panose="020B0604020202020204" pitchFamily="34" charset="0"/>
              <a:buNone/>
              <a:defRPr/>
            </a:pPr>
            <a:r>
              <a:rPr lang="en-US" altLang="ko-KR" sz="4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             </a:t>
            </a:r>
            <a:r>
              <a:rPr lang="ko-KR" altLang="en-US" sz="4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➥</a:t>
            </a:r>
            <a:r>
              <a:rPr lang="en-US" altLang="ko-KR" sz="4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(</a:t>
            </a:r>
            <a:r>
              <a:rPr lang="en-US" altLang="ko-KR" sz="4000" b="1" dirty="0" err="1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확장된</a:t>
            </a:r>
            <a:r>
              <a:rPr lang="en-US" altLang="ko-KR" sz="4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) </a:t>
            </a:r>
            <a:r>
              <a:rPr lang="en-US" altLang="ko-KR" sz="4000" b="1" dirty="0" err="1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코이노니아</a:t>
            </a:r>
            <a:endParaRPr lang="en-US" altLang="ko-KR" sz="4000" b="1" dirty="0">
              <a:solidFill>
                <a:srgbClr val="00660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 algn="ctr" latinLnBrk="1">
              <a:buFont typeface="Arial" panose="020B0604020202020204" pitchFamily="34" charset="0"/>
              <a:buNone/>
              <a:defRPr/>
            </a:pPr>
            <a:r>
              <a:rPr lang="ko-KR" altLang="en-US" sz="6000" b="1" dirty="0">
                <a:solidFill>
                  <a:schemeClr val="accent6">
                    <a:lumMod val="75000"/>
                  </a:schemeClr>
                </a:solidFill>
              </a:rPr>
              <a:t>복음화</a:t>
            </a:r>
            <a:endParaRPr lang="en-US" altLang="ko-KR" sz="60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defRPr/>
            </a:pPr>
            <a:endParaRPr lang="ko-KR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457200" y="1772816"/>
            <a:ext cx="8147248" cy="46805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4000" b="1" dirty="0">
                <a:solidFill>
                  <a:schemeClr val="accent3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       </a:t>
            </a:r>
            <a:r>
              <a:rPr lang="ko-KR" altLang="en-US" sz="4000" b="1" dirty="0">
                <a:solidFill>
                  <a:schemeClr val="accent3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삼위일체의</a:t>
            </a:r>
            <a:r>
              <a:rPr lang="en-US" altLang="ko-KR" sz="4000" b="1" dirty="0">
                <a:solidFill>
                  <a:schemeClr val="accent3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ko-KR" altLang="en-US" sz="4000" b="1" dirty="0">
                <a:solidFill>
                  <a:schemeClr val="accent3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교회</a:t>
            </a:r>
            <a:endParaRPr lang="en-US" altLang="ko-KR" sz="4000" b="1" dirty="0">
              <a:solidFill>
                <a:schemeClr val="accent3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>
              <a:buNone/>
            </a:pPr>
            <a:r>
              <a:rPr lang="en-US" altLang="ko-KR" sz="4000" b="1" dirty="0">
                <a:solidFill>
                  <a:schemeClr val="accent3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    Ecclesia de </a:t>
            </a:r>
            <a:r>
              <a:rPr lang="en-US" altLang="ko-KR" sz="4000" b="1" dirty="0" err="1">
                <a:solidFill>
                  <a:schemeClr val="accent3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Trinitate</a:t>
            </a:r>
            <a:endParaRPr lang="en-US" altLang="ko-KR" sz="4000" b="1" dirty="0">
              <a:solidFill>
                <a:schemeClr val="accent3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>
              <a:buNone/>
            </a:pPr>
            <a:endParaRPr lang="en-US" altLang="ko-KR" sz="4000" b="1" dirty="0">
              <a:solidFill>
                <a:schemeClr val="accent3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>
              <a:buNone/>
            </a:pPr>
            <a:r>
              <a:rPr lang="ko-KR" altLang="en-US" sz="4000" b="1" dirty="0" err="1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성부께서</a:t>
            </a:r>
            <a:r>
              <a:rPr lang="ko-KR" altLang="en-US" sz="4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당신의</a:t>
            </a:r>
            <a:r>
              <a:rPr lang="en-US" altLang="ko-KR" sz="4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ko-KR" altLang="en-US" sz="4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계획에 따라 </a:t>
            </a:r>
            <a:r>
              <a:rPr lang="en-US" altLang="ko-KR" sz="4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</a:p>
          <a:p>
            <a:pPr>
              <a:buFont typeface="Wingdings" panose="05000000000000000000" pitchFamily="2" charset="2"/>
              <a:buChar char="è"/>
            </a:pPr>
            <a:r>
              <a:rPr lang="ko-KR" altLang="en-US" sz="4000" dirty="0"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ko-KR" altLang="en-US" sz="4000" b="1" dirty="0">
                <a:solidFill>
                  <a:srgbClr val="00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성자를  파견</a:t>
            </a:r>
            <a:r>
              <a:rPr lang="ko-KR" altLang="en-US" sz="4000" dirty="0">
                <a:solidFill>
                  <a:srgbClr val="00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</a:t>
            </a:r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-&gt;</a:t>
            </a:r>
            <a:r>
              <a:rPr lang="ko-KR" altLang="en-US" sz="4000" b="1" dirty="0">
                <a:solidFill>
                  <a:schemeClr val="accent3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사도들을 파견</a:t>
            </a:r>
            <a:endParaRPr lang="en-US" altLang="ko-KR" sz="4000" b="1" dirty="0">
              <a:solidFill>
                <a:schemeClr val="accent3">
                  <a:lumMod val="75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>
              <a:buFont typeface="Wingdings" panose="05000000000000000000" pitchFamily="2" charset="2"/>
              <a:buChar char="è"/>
            </a:pPr>
            <a:r>
              <a:rPr lang="en-US" altLang="ko-KR" sz="4000" dirty="0"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ko-KR" altLang="en-US" sz="4000" b="1" dirty="0">
                <a:solidFill>
                  <a:srgbClr val="00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성령을 파견</a:t>
            </a:r>
            <a:endParaRPr lang="en-US" altLang="ko-KR" sz="4000" b="1" dirty="0">
              <a:solidFill>
                <a:srgbClr val="00990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401152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ko-KR" altLang="en-US" dirty="0">
                <a:solidFill>
                  <a:schemeClr val="accent1"/>
                </a:solidFill>
                <a:effectLst/>
              </a:rPr>
              <a:t> </a:t>
            </a:r>
            <a:r>
              <a:rPr lang="en-US" altLang="ko-KR" dirty="0">
                <a:solidFill>
                  <a:schemeClr val="accent1"/>
                </a:solidFill>
                <a:effectLst/>
              </a:rPr>
              <a:t>3.1.2. </a:t>
            </a:r>
            <a:r>
              <a:rPr lang="ko-KR" altLang="en-US" dirty="0">
                <a:solidFill>
                  <a:schemeClr val="accent1"/>
                </a:solidFill>
                <a:effectLst/>
                <a:latin typeface="HY목각파임B" panose="02030600000101010101" pitchFamily="18" charset="-127"/>
                <a:ea typeface="HY목각파임B" panose="02030600000101010101" pitchFamily="18" charset="-127"/>
              </a:rPr>
              <a:t>삼위일체로부터의 파견</a:t>
            </a:r>
            <a:r>
              <a:rPr lang="en-US" altLang="ko-KR" dirty="0" err="1">
                <a:solidFill>
                  <a:schemeClr val="accent1"/>
                </a:solidFill>
                <a:effectLst/>
                <a:latin typeface="HY목각파임B" panose="02030600000101010101" pitchFamily="18" charset="-127"/>
                <a:ea typeface="HY목각파임B" panose="02030600000101010101" pitchFamily="18" charset="-127"/>
              </a:rPr>
              <a:t>missio</a:t>
            </a:r>
            <a:endParaRPr lang="ko-KR" altLang="en-US" dirty="0">
              <a:solidFill>
                <a:schemeClr val="accent1"/>
              </a:solidFill>
              <a:effectLst/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4E3BA669-D59C-01D3-21AE-14E4CC520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B2F7177B-10DD-0640-7F84-67789F5F9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56" y="1340768"/>
            <a:ext cx="8229600" cy="3082354"/>
          </a:xfrm>
        </p:spPr>
        <p:txBody>
          <a:bodyPr>
            <a:normAutofit fontScale="90000"/>
          </a:bodyPr>
          <a:lstStyle/>
          <a:p>
            <a:pPr fontAlgn="base" latinLnBrk="0"/>
            <a:r>
              <a:rPr lang="en-US" altLang="ko-KR" sz="6000" dirty="0">
                <a:solidFill>
                  <a:srgbClr val="7030A0"/>
                </a:solidFill>
                <a:effectLst/>
                <a:latin typeface="Wandohope" panose="02030603000000000000" pitchFamily="18" charset="-127"/>
                <a:ea typeface="Wandohope" panose="02030603000000000000" pitchFamily="18" charset="-127"/>
              </a:rPr>
              <a:t>        II. ‘</a:t>
            </a:r>
            <a:r>
              <a:rPr lang="ko-KR" altLang="ko-KR" sz="6000" dirty="0">
                <a:solidFill>
                  <a:srgbClr val="7030A0"/>
                </a:solidFill>
                <a:effectLst/>
                <a:latin typeface="Wandohope" panose="02030603000000000000" pitchFamily="18" charset="-127"/>
                <a:ea typeface="Wandohope" panose="02030603000000000000" pitchFamily="18" charset="-127"/>
              </a:rPr>
              <a:t>친교의 영성</a:t>
            </a:r>
            <a:r>
              <a:rPr lang="en-US" altLang="ko-KR" sz="6000" dirty="0">
                <a:solidFill>
                  <a:srgbClr val="7030A0"/>
                </a:solidFill>
                <a:effectLst/>
                <a:latin typeface="Wandohope" panose="02030603000000000000" pitchFamily="18" charset="-127"/>
                <a:ea typeface="Wandohope" panose="02030603000000000000" pitchFamily="18" charset="-127"/>
              </a:rPr>
              <a:t>’</a:t>
            </a:r>
            <a:r>
              <a:rPr lang="ko-KR" altLang="ko-KR" sz="6000" dirty="0">
                <a:solidFill>
                  <a:srgbClr val="7030A0"/>
                </a:solidFill>
                <a:effectLst/>
                <a:latin typeface="Wandohope" panose="02030603000000000000" pitchFamily="18" charset="-127"/>
                <a:ea typeface="Wandohope" panose="02030603000000000000" pitchFamily="18" charset="-127"/>
              </a:rPr>
              <a:t>이란</a:t>
            </a:r>
            <a:r>
              <a:rPr lang="en-US" altLang="ko-KR" sz="6000" dirty="0">
                <a:solidFill>
                  <a:srgbClr val="7030A0"/>
                </a:solidFill>
                <a:effectLst/>
                <a:latin typeface="Wandohope" panose="02030603000000000000" pitchFamily="18" charset="-127"/>
                <a:ea typeface="Wandohope" panose="02030603000000000000" pitchFamily="18" charset="-127"/>
              </a:rPr>
              <a:t>?</a:t>
            </a:r>
            <a:br>
              <a:rPr lang="en-US" altLang="ko-KR" sz="6000" dirty="0">
                <a:solidFill>
                  <a:srgbClr val="7030A0"/>
                </a:solidFill>
                <a:effectLst/>
                <a:latin typeface="Wandohope" panose="02030603000000000000" pitchFamily="18" charset="-127"/>
                <a:ea typeface="Wandohope" panose="02030603000000000000" pitchFamily="18" charset="-127"/>
              </a:rPr>
            </a:br>
            <a:r>
              <a:rPr lang="en-US" altLang="ko-KR" sz="6000" dirty="0">
                <a:solidFill>
                  <a:schemeClr val="accent4">
                    <a:lumMod val="75000"/>
                  </a:schemeClr>
                </a:solidFill>
                <a:effectLst/>
                <a:latin typeface="Wandohope" panose="02030603000000000000" pitchFamily="18" charset="-127"/>
                <a:ea typeface="Wandohope" panose="02030603000000000000" pitchFamily="18" charset="-127"/>
              </a:rPr>
              <a:t> </a:t>
            </a:r>
            <a:br>
              <a:rPr lang="ko-KR" altLang="ko-KR" dirty="0">
                <a:solidFill>
                  <a:schemeClr val="accent4">
                    <a:lumMod val="75000"/>
                  </a:schemeClr>
                </a:solidFill>
                <a:effectLst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</a:br>
            <a:r>
              <a:rPr lang="en-US" altLang="ko-KR" sz="5300" dirty="0">
                <a:solidFill>
                  <a:schemeClr val="accent4">
                    <a:lumMod val="75000"/>
                  </a:schemeClr>
                </a:solidFill>
                <a:effectLst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- </a:t>
            </a:r>
            <a:r>
              <a:rPr lang="ko-KR" altLang="ko-KR" sz="5300" dirty="0" err="1">
                <a:solidFill>
                  <a:schemeClr val="accent4">
                    <a:lumMod val="75000"/>
                  </a:schemeClr>
                </a:solidFill>
                <a:effectLst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치마티의</a:t>
            </a:r>
            <a:r>
              <a:rPr lang="ko-KR" altLang="ko-KR" sz="5300" dirty="0">
                <a:solidFill>
                  <a:schemeClr val="accent4">
                    <a:lumMod val="75000"/>
                  </a:schemeClr>
                </a:solidFill>
                <a:effectLst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벗들을 위한 </a:t>
            </a:r>
            <a:br>
              <a:rPr lang="en-US" altLang="ko-KR" sz="5300" dirty="0">
                <a:solidFill>
                  <a:schemeClr val="accent4">
                    <a:lumMod val="75000"/>
                  </a:schemeClr>
                </a:solidFill>
                <a:effectLst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</a:br>
            <a:r>
              <a:rPr lang="en-US" altLang="ko-KR" sz="5300" dirty="0">
                <a:solidFill>
                  <a:schemeClr val="accent4">
                    <a:lumMod val="75000"/>
                  </a:schemeClr>
                </a:solidFill>
                <a:effectLst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          </a:t>
            </a:r>
            <a:r>
              <a:rPr lang="ko-KR" altLang="ko-KR" sz="5300" dirty="0">
                <a:solidFill>
                  <a:schemeClr val="accent4">
                    <a:lumMod val="75000"/>
                  </a:schemeClr>
                </a:solidFill>
                <a:effectLst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친교의 영성 </a:t>
            </a:r>
            <a:r>
              <a:rPr lang="en-US" altLang="ko-KR" sz="5300" dirty="0">
                <a:solidFill>
                  <a:schemeClr val="accent4">
                    <a:lumMod val="75000"/>
                  </a:schemeClr>
                </a:solidFill>
                <a:effectLst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- </a:t>
            </a:r>
            <a:br>
              <a:rPr lang="ko-KR" altLang="ko-KR" sz="5300" dirty="0">
                <a:effectLst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</a:br>
            <a:endParaRPr lang="ko-KR" altLang="en-US" sz="5300" dirty="0"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811064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제목 1">
            <a:extLst>
              <a:ext uri="{FF2B5EF4-FFF2-40B4-BE49-F238E27FC236}">
                <a16:creationId xmlns:a16="http://schemas.microsoft.com/office/drawing/2014/main" id="{D3307454-EA9D-C28A-604A-98CC5A8E0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115888"/>
            <a:ext cx="7920037" cy="1009650"/>
          </a:xfrm>
        </p:spPr>
        <p:txBody>
          <a:bodyPr/>
          <a:lstStyle/>
          <a:p>
            <a:r>
              <a:rPr lang="ko-KR" altLang="en-US" sz="6600">
                <a:latin typeface="HY목판L" pitchFamily="18" charset="-127"/>
                <a:ea typeface="HY목판L" pitchFamily="18" charset="-127"/>
              </a:rPr>
              <a:t>       </a:t>
            </a:r>
          </a:p>
        </p:txBody>
      </p:sp>
      <p:pic>
        <p:nvPicPr>
          <p:cNvPr id="13315" name="내용 개체 틀 7" descr="0707 mucca e pulce.JPG">
            <a:extLst>
              <a:ext uri="{FF2B5EF4-FFF2-40B4-BE49-F238E27FC236}">
                <a16:creationId xmlns:a16="http://schemas.microsoft.com/office/drawing/2014/main" id="{8C17E7D1-4B0F-0D7F-B66F-8E5F048E5B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32250" y="3000375"/>
            <a:ext cx="5111750" cy="3833813"/>
          </a:xfrm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E9345CCB-6BEC-28F0-951A-D6EBBB054F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9388" y="1484313"/>
            <a:ext cx="4897437" cy="3889375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endParaRPr lang="en-US" altLang="ko-KR" sz="3200" dirty="0">
              <a:solidFill>
                <a:schemeClr val="accent6">
                  <a:lumMod val="75000"/>
                </a:schemeClr>
              </a:solidFill>
              <a:latin typeface="HY바다M" pitchFamily="18" charset="-127"/>
              <a:ea typeface="HY바다M" pitchFamily="18" charset="-127"/>
            </a:endParaRPr>
          </a:p>
          <a:p>
            <a:pPr>
              <a:buFont typeface="Arial" charset="0"/>
              <a:buNone/>
              <a:defRPr/>
            </a:pPr>
            <a:endParaRPr lang="en-US" altLang="ko-KR" sz="3200" dirty="0">
              <a:solidFill>
                <a:schemeClr val="accent6">
                  <a:lumMod val="75000"/>
                </a:schemeClr>
              </a:solidFill>
              <a:latin typeface="HY바다M" pitchFamily="18" charset="-127"/>
              <a:ea typeface="HY바다M" pitchFamily="18" charset="-127"/>
            </a:endParaRPr>
          </a:p>
          <a:p>
            <a:pPr>
              <a:buFont typeface="Arial" charset="0"/>
              <a:buNone/>
              <a:defRPr/>
            </a:pPr>
            <a:r>
              <a:rPr lang="ko-KR" altLang="en-US" sz="44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하느님 백성의 친교의 신비 </a:t>
            </a:r>
            <a:endParaRPr lang="en-US" altLang="ko-KR" sz="4400" b="1" dirty="0">
              <a:solidFill>
                <a:schemeClr val="accent6">
                  <a:lumMod val="75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>
              <a:buFont typeface="Arial" charset="0"/>
              <a:buNone/>
              <a:defRPr/>
            </a:pPr>
            <a:r>
              <a:rPr lang="ko-KR" altLang="en-US" sz="44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en-US" altLang="ko-KR" sz="44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</a:t>
            </a:r>
            <a:r>
              <a:rPr lang="ko-KR" altLang="en-US" sz="44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교회</a:t>
            </a:r>
          </a:p>
        </p:txBody>
      </p:sp>
      <p:sp>
        <p:nvSpPr>
          <p:cNvPr id="13317" name="직사각형 1">
            <a:extLst>
              <a:ext uri="{FF2B5EF4-FFF2-40B4-BE49-F238E27FC236}">
                <a16:creationId xmlns:a16="http://schemas.microsoft.com/office/drawing/2014/main" id="{35661D66-22E6-EA7F-0DDA-12B8714688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773113"/>
            <a:ext cx="87122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5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Wandohope" panose="02030603000000000000" pitchFamily="18" charset="-127"/>
                <a:ea typeface="Wandohope" panose="02030603000000000000" pitchFamily="18" charset="-127"/>
              </a:rPr>
              <a:t> 1. </a:t>
            </a:r>
            <a:r>
              <a:rPr kumimoji="1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Wandohope" panose="02030603000000000000" pitchFamily="18" charset="-127"/>
                <a:ea typeface="Wandohope" panose="02030603000000000000" pitchFamily="18" charset="-127"/>
              </a:rPr>
              <a:t>공의회 후 교회의 가르침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4F7F4EBB-194C-3C5F-3F4A-8B11A9C79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968624"/>
            <a:ext cx="5220072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-108520" y="1988840"/>
            <a:ext cx="9505056" cy="4464496"/>
          </a:xfrm>
        </p:spPr>
        <p:txBody>
          <a:bodyPr>
            <a:normAutofit lnSpcReduction="10000"/>
          </a:bodyPr>
          <a:lstStyle/>
          <a:p>
            <a:pPr marL="109728" indent="0" fontAlgn="base" latinLnBrk="0">
              <a:buNone/>
            </a:pPr>
            <a:r>
              <a:rPr lang="ko-KR" altLang="en-US" b="1" dirty="0"/>
              <a:t>                </a:t>
            </a:r>
            <a:r>
              <a:rPr lang="ko-KR" altLang="en-US" sz="48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교회의 일차적 과제</a:t>
            </a:r>
            <a:endParaRPr lang="en-US" altLang="ko-KR" sz="4800" b="1" dirty="0">
              <a:solidFill>
                <a:srgbClr val="7030A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109728" indent="0" fontAlgn="base" latinLnBrk="0">
              <a:buNone/>
            </a:pPr>
            <a:r>
              <a:rPr lang="en-US" altLang="ko-KR" sz="4800" b="1" dirty="0"/>
              <a:t> </a:t>
            </a:r>
          </a:p>
          <a:p>
            <a:pPr marL="109728" indent="0" fontAlgn="base" latinLnBrk="0">
              <a:buNone/>
            </a:pPr>
            <a:r>
              <a:rPr lang="en-US" altLang="ko-KR" sz="4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- </a:t>
            </a:r>
            <a:r>
              <a:rPr lang="ko-KR" altLang="en-US" sz="4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공의회의 정신을 익히도록 장려 </a:t>
            </a:r>
            <a:endParaRPr lang="en-US" altLang="ko-KR" sz="4400" b="1" dirty="0">
              <a:solidFill>
                <a:srgbClr val="0070C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109728" indent="0" fontAlgn="base" latinLnBrk="0">
              <a:buNone/>
            </a:pPr>
            <a:r>
              <a:rPr lang="en-US" altLang="ko-KR" sz="4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- </a:t>
            </a:r>
            <a:r>
              <a:rPr lang="ko-KR" altLang="en-US" sz="4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공의회의 규범과 방향의 가장 정확한     </a:t>
            </a:r>
            <a:endParaRPr lang="en-US" altLang="ko-KR" sz="4400" b="1" dirty="0">
              <a:solidFill>
                <a:srgbClr val="0070C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109728" indent="0" fontAlgn="base" latinLnBrk="0">
              <a:buNone/>
            </a:pPr>
            <a:r>
              <a:rPr lang="en-US" altLang="ko-KR" sz="4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</a:t>
            </a:r>
            <a:r>
              <a:rPr lang="ko-KR" altLang="en-US" sz="4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실행을 촉진하기</a:t>
            </a:r>
            <a:endParaRPr lang="en-US" altLang="ko-KR" sz="4400" b="1" dirty="0">
              <a:solidFill>
                <a:srgbClr val="0070C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109728" indent="0" fontAlgn="base" latinLnBrk="0">
              <a:buNone/>
            </a:pPr>
            <a:r>
              <a:rPr lang="en-US" altLang="ko-KR" sz="4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 </a:t>
            </a:r>
            <a:r>
              <a:rPr lang="en-US" altLang="ko-KR" sz="44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-&gt; 21</a:t>
            </a:r>
            <a:r>
              <a:rPr lang="ko-KR" altLang="en-US" sz="44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세기 교회의 확실한 나침반</a:t>
            </a:r>
          </a:p>
          <a:p>
            <a:pPr marL="109728" indent="0" fontAlgn="base" latinLnBrk="0">
              <a:buNone/>
            </a:pPr>
            <a:endParaRPr lang="ko-KR" altLang="en-US" dirty="0"/>
          </a:p>
          <a:p>
            <a:endParaRPr lang="ko-KR" altLang="en-US" dirty="0"/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6000" dirty="0">
                <a:solidFill>
                  <a:schemeClr val="accent1"/>
                </a:solidFill>
                <a:effectLst/>
                <a:latin typeface="Wandohope" panose="02030603000000000000" pitchFamily="18" charset="-127"/>
                <a:ea typeface="Wandohope" panose="02030603000000000000" pitchFamily="18" charset="-127"/>
              </a:rPr>
              <a:t> </a:t>
            </a:r>
            <a:r>
              <a:rPr lang="ko-KR" altLang="en-US" sz="6000" dirty="0">
                <a:solidFill>
                  <a:schemeClr val="accent1"/>
                </a:solidFill>
                <a:effectLst/>
                <a:latin typeface="Wandohope" panose="02030603000000000000" pitchFamily="18" charset="-127"/>
                <a:ea typeface="Wandohope" panose="02030603000000000000" pitchFamily="18" charset="-127"/>
              </a:rPr>
              <a:t>     </a:t>
            </a:r>
            <a:r>
              <a:rPr lang="en-US" altLang="ko-KR" sz="5400" dirty="0">
                <a:solidFill>
                  <a:srgbClr val="0070C0"/>
                </a:solidFill>
                <a:effectLst/>
                <a:latin typeface="Wandohope" panose="02030603000000000000" pitchFamily="18" charset="-127"/>
                <a:ea typeface="Wandohope" panose="02030603000000000000" pitchFamily="18" charset="-127"/>
              </a:rPr>
              <a:t>1.1. </a:t>
            </a:r>
            <a:r>
              <a:rPr lang="ko-KR" altLang="en-US" sz="5400" dirty="0">
                <a:solidFill>
                  <a:srgbClr val="0070C0"/>
                </a:solidFill>
                <a:effectLst/>
                <a:latin typeface="Wandohope" panose="02030603000000000000" pitchFamily="18" charset="-127"/>
                <a:ea typeface="Wandohope" panose="02030603000000000000" pitchFamily="18" charset="-127"/>
              </a:rPr>
              <a:t>공의회의 수용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323528" y="476672"/>
            <a:ext cx="8820472" cy="6381328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en-US" altLang="ko-KR" sz="4800" dirty="0">
                <a:solidFill>
                  <a:srgbClr val="0070C0"/>
                </a:solidFill>
              </a:rPr>
              <a:t>1985 </a:t>
            </a:r>
            <a:r>
              <a:rPr lang="ko-KR" altLang="en-US" sz="4800" dirty="0" err="1">
                <a:solidFill>
                  <a:srgbClr val="0070C0"/>
                </a:solidFill>
              </a:rPr>
              <a:t>특별시노드</a:t>
            </a:r>
            <a:r>
              <a:rPr lang="ko-KR" altLang="en-US" sz="4800" dirty="0">
                <a:solidFill>
                  <a:srgbClr val="0070C0"/>
                </a:solidFill>
              </a:rPr>
              <a:t> 최종보고서</a:t>
            </a:r>
            <a:endParaRPr lang="ko-KR" altLang="en-US" sz="4800" b="1" dirty="0">
              <a:solidFill>
                <a:srgbClr val="0070C0"/>
              </a:solidFill>
            </a:endParaRPr>
          </a:p>
          <a:p>
            <a:pPr fontAlgn="base">
              <a:buNone/>
            </a:pPr>
            <a:endParaRPr lang="en-US" altLang="ko-KR" sz="4800" dirty="0">
              <a:solidFill>
                <a:srgbClr val="0070C0"/>
              </a:solidFill>
            </a:endParaRPr>
          </a:p>
          <a:p>
            <a:pPr fontAlgn="base">
              <a:buNone/>
            </a:pPr>
            <a:r>
              <a:rPr lang="ko-KR" altLang="en-US" sz="48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「세상의 구원을 위하여 </a:t>
            </a:r>
            <a:r>
              <a:rPr lang="en-US" altLang="ko-KR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- </a:t>
            </a:r>
            <a:r>
              <a:rPr lang="ko-KR" altLang="en-US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사목 헌장</a:t>
            </a:r>
            <a:r>
              <a:rPr lang="en-US" altLang="ko-KR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</a:t>
            </a:r>
          </a:p>
          <a:p>
            <a:pPr fontAlgn="base">
              <a:buNone/>
            </a:pPr>
            <a:r>
              <a:rPr lang="ko-KR" altLang="en-US" sz="48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하느님 말씀 아래서 </a:t>
            </a:r>
            <a:r>
              <a:rPr lang="en-US" altLang="ko-KR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- </a:t>
            </a:r>
            <a:r>
              <a:rPr lang="ko-KR" altLang="en-US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계시헌장</a:t>
            </a:r>
            <a:r>
              <a:rPr lang="en-US" altLang="ko-KR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</a:p>
          <a:p>
            <a:pPr fontAlgn="base">
              <a:buNone/>
            </a:pPr>
            <a:r>
              <a:rPr lang="ko-KR" altLang="en-US" sz="48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그리스도의 신비를 거행하는</a:t>
            </a:r>
            <a:endParaRPr lang="en-US" altLang="ko-KR" sz="4800" b="1" dirty="0">
              <a:solidFill>
                <a:srgbClr val="7030A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fontAlgn="base">
              <a:buNone/>
            </a:pPr>
            <a:r>
              <a:rPr lang="en-US" altLang="ko-KR" sz="48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                 </a:t>
            </a:r>
            <a:r>
              <a:rPr lang="en-US" altLang="ko-KR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-</a:t>
            </a:r>
            <a:r>
              <a:rPr lang="ko-KR" altLang="en-US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전례헌장 </a:t>
            </a:r>
            <a:endParaRPr lang="en-US" altLang="ko-KR" sz="4000" b="1" dirty="0">
              <a:solidFill>
                <a:schemeClr val="accent6">
                  <a:lumMod val="60000"/>
                  <a:lumOff val="40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fontAlgn="base">
              <a:buNone/>
            </a:pPr>
            <a:r>
              <a:rPr lang="ko-KR" altLang="en-US" sz="48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교회」 </a:t>
            </a:r>
            <a:r>
              <a:rPr lang="en-US" altLang="ko-KR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- </a:t>
            </a:r>
            <a:r>
              <a:rPr lang="ko-KR" altLang="en-US" sz="4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교회헌장</a:t>
            </a:r>
            <a:endParaRPr lang="ko-KR" altLang="en-US" sz="4000" dirty="0">
              <a:solidFill>
                <a:schemeClr val="accent6">
                  <a:lumMod val="60000"/>
                  <a:lumOff val="40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직사각형 1">
            <a:extLst>
              <a:ext uri="{FF2B5EF4-FFF2-40B4-BE49-F238E27FC236}">
                <a16:creationId xmlns:a16="http://schemas.microsoft.com/office/drawing/2014/main" id="{0F7AA32E-6EF8-C094-30DE-E1A99D5A3D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2656"/>
            <a:ext cx="9251950" cy="6278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            </a:t>
            </a:r>
            <a:r>
              <a:rPr kumimoji="1" lang="ko-KR" altLang="en-US" sz="4000" dirty="0" err="1">
                <a:solidFill>
                  <a:srgbClr val="F79646">
                    <a:lumMod val="75000"/>
                  </a:srgb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요한바오로</a:t>
            </a:r>
            <a:r>
              <a:rPr kumimoji="1" lang="ko-KR" altLang="en-US" sz="4000" dirty="0">
                <a:solidFill>
                  <a:srgbClr val="F79646">
                    <a:lumMod val="75000"/>
                  </a:srgb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</a:t>
            </a:r>
            <a:r>
              <a:rPr kumimoji="1" lang="en-US" altLang="ko-KR" sz="4000" dirty="0">
                <a:solidFill>
                  <a:srgbClr val="F79646">
                    <a:lumMod val="75000"/>
                  </a:srgb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2</a:t>
            </a:r>
            <a:r>
              <a:rPr kumimoji="1" lang="ko-KR" altLang="en-US" sz="4000" dirty="0">
                <a:solidFill>
                  <a:srgbClr val="F79646">
                    <a:lumMod val="75000"/>
                  </a:srgb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세</a:t>
            </a:r>
            <a:endParaRPr kumimoji="1" lang="en-US" altLang="ko-KR" sz="4000" dirty="0">
              <a:solidFill>
                <a:srgbClr val="F79646">
                  <a:lumMod val="75000"/>
                </a:srgbClr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eaLnBrk="0" fontAlgn="base" hangingPunct="0">
              <a:spcAft>
                <a:spcPct val="0"/>
              </a:spcAft>
              <a:buNone/>
              <a:defRPr/>
            </a:pPr>
            <a:r>
              <a:rPr kumimoji="1" lang="ko-KR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     「평신도 그리스도인」</a:t>
            </a:r>
            <a:r>
              <a:rPr kumimoji="1" lang="en-US" altLang="ko-KR" sz="2800" dirty="0">
                <a:solidFill>
                  <a:srgbClr val="F79646">
                    <a:lumMod val="75000"/>
                  </a:srgb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(1988)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맑은 고딕" panose="020B0503020000020004" pitchFamily="50" charset="-127"/>
                <a:cs typeface="+mn-cs"/>
              </a:rPr>
              <a:t>            </a:t>
            </a:r>
            <a:r>
              <a:rPr kumimoji="1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‘교회</a:t>
            </a:r>
            <a:r>
              <a:rPr kumimoji="1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: </a:t>
            </a:r>
            <a:r>
              <a:rPr kumimoji="1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신비</a:t>
            </a:r>
            <a:r>
              <a:rPr kumimoji="1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-</a:t>
            </a:r>
            <a:r>
              <a:rPr kumimoji="1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친교</a:t>
            </a:r>
            <a:r>
              <a:rPr kumimoji="1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-</a:t>
            </a:r>
            <a:r>
              <a:rPr kumimoji="1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사명’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ko-K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- 31</a:t>
            </a:r>
            <a:r>
              <a:rPr kumimoji="1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항</a:t>
            </a:r>
            <a:r>
              <a:rPr kumimoji="1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:</a:t>
            </a:r>
            <a:r>
              <a:rPr kumimoji="1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  </a:t>
            </a:r>
            <a:r>
              <a:rPr kumimoji="1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교회의 친교 생활은 세상을 위한 </a:t>
            </a:r>
            <a:r>
              <a:rPr kumimoji="1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표지</a:t>
            </a:r>
            <a:r>
              <a:rPr kumimoji="1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가 되고 모든 사람을 그리스도를 믿도록 끌어가는 </a:t>
            </a:r>
            <a:r>
              <a:rPr kumimoji="1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힘</a:t>
            </a:r>
            <a:r>
              <a:rPr kumimoji="1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 됩니다</a:t>
            </a:r>
            <a:r>
              <a:rPr kumimoji="1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… </a:t>
            </a:r>
            <a:r>
              <a:rPr kumimoji="1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이렇게 하여 </a:t>
            </a:r>
            <a:r>
              <a:rPr kumimoji="1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친교는 선교를 향해 열리며 </a:t>
            </a:r>
            <a:r>
              <a:rPr kumimoji="1" lang="ko-KR" altLang="en-US" sz="4000" b="1" i="0" u="sng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 자체가 선교</a:t>
            </a:r>
            <a:r>
              <a:rPr kumimoji="1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가 됩니다</a:t>
            </a:r>
            <a:r>
              <a:rPr kumimoji="1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</a:t>
            </a:r>
            <a:endParaRPr kumimoji="1" lang="ko-KR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직사각형 1">
            <a:extLst>
              <a:ext uri="{FF2B5EF4-FFF2-40B4-BE49-F238E27FC236}">
                <a16:creationId xmlns:a16="http://schemas.microsoft.com/office/drawing/2014/main" id="{5799EDD4-BC5F-2E03-CA6A-1317A218D4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620688"/>
            <a:ext cx="8785225" cy="711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32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항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: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친교는 친교를 낳고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본질적으로 선교적 친교의 모습을 지닙니다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… </a:t>
            </a: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친교와 선교는 서로 깊이 연결되어 있고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서로 침투하며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서로를 포함하고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있어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친교는 선교의 원천이자 결실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 되고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친교는 </a:t>
            </a:r>
            <a:r>
              <a:rPr kumimoji="1" lang="ko-KR" alt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선교적이고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선교는 친교를 위한 것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입니다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</a:t>
            </a:r>
            <a:endParaRPr kumimoji="1" lang="ko-KR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  <a:p>
            <a:pPr marL="0" marR="0" lvl="0" indent="0" algn="just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목판L" pitchFamily="18" charset="-127"/>
                <a:ea typeface="HY목판L" pitchFamily="18" charset="-127"/>
                <a:cs typeface="+mn-cs"/>
              </a:rPr>
              <a:t> </a:t>
            </a:r>
            <a:endParaRPr kumimoji="1" lang="en-US" altLang="ko-K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  <a:cs typeface="+mn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직사각형 1">
            <a:extLst>
              <a:ext uri="{FF2B5EF4-FFF2-40B4-BE49-F238E27FC236}">
                <a16:creationId xmlns:a16="http://schemas.microsoft.com/office/drawing/2014/main" id="{7F8134EE-3230-B197-EA2E-0311850A4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692696"/>
            <a:ext cx="8028756" cy="6752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『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가톨릭교회의 교리서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』</a:t>
            </a:r>
            <a:r>
              <a:rPr kumimoji="1" lang="en-US" altLang="ko-KR" sz="4400" b="0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(1992)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ko-K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  <a:p>
            <a:pPr fontAlgn="base">
              <a:buNone/>
            </a:pPr>
            <a:r>
              <a:rPr kumimoji="1" lang="en-US" altLang="ko-KR" sz="4800" b="1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688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항</a:t>
            </a:r>
            <a:r>
              <a:rPr kumimoji="1" lang="en-US" altLang="ko-KR" sz="4800" b="0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: </a:t>
            </a:r>
            <a:r>
              <a:rPr lang="ko-KR" altLang="en-US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교회는 </a:t>
            </a:r>
            <a:r>
              <a:rPr lang="ko-KR" altLang="ko-KR" sz="4800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교회가 전하는 사도들의 신앙 안에 살아 있는</a:t>
            </a:r>
            <a:r>
              <a:rPr lang="en-US" altLang="ko-KR" sz="4800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ko-KR" altLang="en-US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친교다</a:t>
            </a:r>
            <a:r>
              <a:rPr lang="en-US" altLang="ko-KR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</a:t>
            </a:r>
          </a:p>
          <a:p>
            <a:pPr fontAlgn="base">
              <a:buNone/>
            </a:pPr>
            <a:endParaRPr lang="en-US" altLang="ko-KR" sz="2000" b="1" dirty="0">
              <a:solidFill>
                <a:srgbClr val="00660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fontAlgn="base">
              <a:buNone/>
            </a:pPr>
            <a:r>
              <a:rPr lang="en-US" altLang="ko-KR" sz="4800" b="1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946</a:t>
            </a:r>
            <a:r>
              <a:rPr lang="ko-KR" altLang="en-US" sz="4800" b="1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항</a:t>
            </a:r>
            <a:r>
              <a:rPr lang="en-US" altLang="ko-KR" sz="4800" b="1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: </a:t>
            </a:r>
            <a:r>
              <a:rPr lang="en-US" altLang="ko-KR" sz="4800" b="1" dirty="0" err="1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모든</a:t>
            </a:r>
            <a:r>
              <a:rPr lang="en-US" altLang="ko-KR" sz="4800" b="1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en-US" altLang="ko-KR" sz="4800" b="1" dirty="0" err="1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성도의</a:t>
            </a:r>
            <a:r>
              <a:rPr lang="en-US" altLang="ko-KR" sz="4800" b="1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en-US" altLang="ko-KR" sz="4800" b="1" dirty="0" err="1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</a:t>
            </a:r>
            <a:r>
              <a:rPr lang="en-US" altLang="ko-KR" sz="4800" b="1" dirty="0" err="1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가</a:t>
            </a:r>
            <a:r>
              <a:rPr lang="en-US" altLang="ko-KR" sz="4800" b="1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en-US" altLang="ko-KR" sz="4800" b="1" dirty="0" err="1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바로</a:t>
            </a:r>
            <a:r>
              <a:rPr lang="en-US" altLang="ko-KR" sz="4800" b="1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en-US" altLang="ko-KR" sz="4800" b="1" dirty="0" err="1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교회</a:t>
            </a:r>
            <a:r>
              <a:rPr lang="en-US" altLang="ko-KR" sz="4800" b="1" dirty="0" err="1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이다</a:t>
            </a:r>
            <a:r>
              <a:rPr lang="en-US" altLang="ko-KR" sz="4800" b="1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</a:p>
          <a:p>
            <a:pPr fontAlgn="base">
              <a:buNone/>
            </a:pPr>
            <a:endParaRPr kumimoji="1" lang="ko-KR" alt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D4264-E5E6-003F-AE0B-64C37FE58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직사각형 1">
            <a:extLst>
              <a:ext uri="{FF2B5EF4-FFF2-40B4-BE49-F238E27FC236}">
                <a16:creationId xmlns:a16="http://schemas.microsoft.com/office/drawing/2014/main" id="{ACFAB78D-23BC-0177-1CEB-DECAFEFE75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" y="620688"/>
            <a:ext cx="7848600" cy="608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ko-K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  <a:p>
            <a:pPr fontAlgn="base"/>
            <a:r>
              <a:rPr kumimoji="1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775</a:t>
            </a:r>
            <a:r>
              <a:rPr kumimoji="1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항</a:t>
            </a:r>
            <a:r>
              <a:rPr kumimoji="1" lang="en-US" altLang="ko-KR" sz="4000" b="0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: </a:t>
            </a:r>
            <a:r>
              <a:rPr lang="ko-KR" altLang="en-US" sz="36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인간과 하느님의 깊은 일치</a:t>
            </a:r>
            <a:r>
              <a:rPr lang="ko-KR" altLang="en-US" sz="3600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를 이루는 </a:t>
            </a:r>
            <a:r>
              <a:rPr lang="ko-KR" altLang="en-US" sz="3600" b="1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성사</a:t>
            </a:r>
            <a:r>
              <a:rPr lang="ko-KR" altLang="en-US" sz="3600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가 되는 것</a:t>
            </a:r>
            <a:r>
              <a:rPr lang="en-US" altLang="ko-KR" sz="3600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  <a:r>
              <a:rPr lang="ko-KR" altLang="en-US" sz="3600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이것이 교회의 </a:t>
            </a:r>
            <a:r>
              <a:rPr lang="ko-KR" altLang="en-US" sz="3600" b="1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첫 번째 목적이다</a:t>
            </a:r>
            <a:r>
              <a:rPr lang="en-US" altLang="ko-KR" sz="3600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</a:p>
          <a:p>
            <a:pPr fontAlgn="base">
              <a:buNone/>
            </a:pPr>
            <a:r>
              <a:rPr lang="ko-KR" altLang="en-US" sz="3600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사람들 사이의 친교는 하느님과의 친교에 뿌리를 박고 있기 때문에</a:t>
            </a:r>
            <a:r>
              <a:rPr lang="en-US" altLang="ko-KR" sz="3600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lang="ko-KR" altLang="en-US" sz="3600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교회는 또한</a:t>
            </a:r>
            <a:r>
              <a:rPr lang="ko-KR" altLang="en-US" sz="3600" dirty="0"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ko-KR" altLang="en-US" sz="36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인류 일치의 성사</a:t>
            </a:r>
            <a:r>
              <a:rPr lang="ko-KR" altLang="en-US" sz="3600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이기도 하다</a:t>
            </a:r>
            <a:r>
              <a:rPr lang="en-US" altLang="ko-KR" sz="3600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…</a:t>
            </a:r>
            <a:r>
              <a:rPr lang="ko-KR" altLang="en-US" sz="3600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동시에 교회는 장차 도래할 이 일치를 완전히 실현하는 “표징이며 </a:t>
            </a:r>
            <a:r>
              <a:rPr lang="ko-KR" altLang="en-US" sz="3600" dirty="0" err="1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도구”이다</a:t>
            </a:r>
            <a:r>
              <a:rPr lang="en-US" altLang="ko-KR" sz="3600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</a:t>
            </a:r>
            <a:endParaRPr lang="ko-KR" altLang="en-US" sz="3600" dirty="0">
              <a:solidFill>
                <a:srgbClr val="66990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5245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D4376-4850-92B8-79DB-9B0F8B432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직사각형 1">
            <a:extLst>
              <a:ext uri="{FF2B5EF4-FFF2-40B4-BE49-F238E27FC236}">
                <a16:creationId xmlns:a16="http://schemas.microsoft.com/office/drawing/2014/main" id="{11C46D14-1721-ADC3-59AC-3BFCBD488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548680"/>
            <a:ext cx="8496944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ko-K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850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항</a:t>
            </a:r>
            <a:r>
              <a:rPr kumimoji="1" lang="en-US" altLang="ko-KR" sz="4400" b="0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: 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 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선교</a:t>
            </a: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사명의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800" b="1" i="0" u="sng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궁극</a:t>
            </a:r>
            <a:r>
              <a:rPr kumimoji="1" lang="en-US" altLang="ko-KR" sz="4800" b="1" i="0" u="sng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800" b="1" i="0" u="sng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목표</a:t>
            </a: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는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바로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인간들이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사랑의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성령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안에서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800" b="1" i="0" u="sng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성부와</a:t>
            </a:r>
            <a:r>
              <a:rPr kumimoji="1" lang="en-US" altLang="ko-KR" sz="4800" b="1" i="0" u="sng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800" b="1" i="0" u="sng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성자께서</a:t>
            </a:r>
            <a:r>
              <a:rPr kumimoji="1" lang="en-US" altLang="ko-KR" sz="4800" b="1" i="0" u="sng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800" b="1" i="0" u="sng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이루시는</a:t>
            </a:r>
            <a:r>
              <a:rPr kumimoji="1" lang="en-US" altLang="ko-KR" sz="4800" b="1" i="0" u="sng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800" b="1" i="0" u="sng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친교에</a:t>
            </a:r>
            <a:r>
              <a:rPr kumimoji="1" lang="en-US" altLang="ko-KR" sz="4800" b="1" i="0" u="sng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800" b="1" i="0" u="sng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참여하게</a:t>
            </a:r>
            <a:r>
              <a:rPr kumimoji="1" lang="en-US" altLang="ko-KR" sz="4800" b="1" i="0" u="sng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800" b="1" i="0" u="sng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하는</a:t>
            </a:r>
            <a:r>
              <a:rPr kumimoji="1" lang="en-US" altLang="ko-KR" sz="4800" b="1" i="0" u="sng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800" b="1" i="0" u="sng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것</a:t>
            </a: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이다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</a:t>
            </a:r>
            <a:endParaRPr kumimoji="1" lang="en-US" altLang="ko-KR" sz="4400" b="1" i="0" u="none" strike="noStrike" kern="120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79394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직사각형 1">
            <a:extLst>
              <a:ext uri="{FF2B5EF4-FFF2-40B4-BE49-F238E27FC236}">
                <a16:creationId xmlns:a16="http://schemas.microsoft.com/office/drawing/2014/main" id="{45C8BE49-EC92-8826-974C-6E56E97CD6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549275"/>
            <a:ext cx="8423275" cy="5349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1024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항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: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지극히 거룩하신 삼위일체 하느님과 함께하는 이 완전한 삶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곧 성삼위와 동정 마리아와 천사들과 모든 복되신 분들과 함께하는 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생명과 사랑의 이 친교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를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‘</a:t>
            </a:r>
            <a:r>
              <a:rPr kumimoji="1" lang="ko-KR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천국’</a:t>
            </a:r>
            <a:r>
              <a:rPr kumimoji="1" lang="ko-KR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이라고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부른다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</a:t>
            </a:r>
            <a:endParaRPr kumimoji="1" lang="ko-KR" altLang="en-US" sz="4800" b="0" i="0" u="none" strike="noStrike" kern="120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직사각형 1">
            <a:extLst>
              <a:ext uri="{FF2B5EF4-FFF2-40B4-BE49-F238E27FC236}">
                <a16:creationId xmlns:a16="http://schemas.microsoft.com/office/drawing/2014/main" id="{86E00854-17BA-D220-594F-A20B749DAD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85" y="692150"/>
            <a:ext cx="7920879" cy="7700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Aft>
                <a:spcPct val="0"/>
              </a:spcAft>
              <a:buNone/>
              <a:defRPr/>
            </a:pPr>
            <a:r>
              <a:rPr lang="ko-KR" altLang="ko-KR" sz="4400" b="1" dirty="0">
                <a:solidFill>
                  <a:srgbClr val="006600"/>
                </a:solidFill>
                <a:latin typeface="Wandohope" panose="02030603000000000000" pitchFamily="18" charset="-127"/>
                <a:ea typeface="Wandohope" panose="02030603000000000000" pitchFamily="18" charset="-127"/>
              </a:rPr>
              <a:t>「공동체의 형제 생활」</a:t>
            </a:r>
            <a:endParaRPr lang="en-US" altLang="ko-KR" sz="4400" b="1" dirty="0">
              <a:solidFill>
                <a:srgbClr val="006600"/>
              </a:solidFill>
              <a:latin typeface="Wandohope" panose="02030603000000000000" pitchFamily="18" charset="-127"/>
              <a:ea typeface="Wandohope" panose="02030603000000000000" pitchFamily="18" charset="-127"/>
            </a:endParaRP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ko-KR" sz="20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Wandohope" panose="02030603000000000000" pitchFamily="18" charset="-127"/>
              <a:ea typeface="Wandohope" panose="02030603000000000000" pitchFamily="18" charset="-127"/>
              <a:cs typeface="+mn-cs"/>
            </a:endParaRP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9ㄱ항</a:t>
            </a:r>
            <a:r>
              <a:rPr kumimoji="1" lang="en-US" altLang="ko-KR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: </a:t>
            </a: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당신을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닮은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모습으로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남자와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여자를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창조하신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하느님께서는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바로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친교를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위하여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사람을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창조</a:t>
            </a:r>
            <a:r>
              <a:rPr kumimoji="1" lang="en-US" altLang="ko-K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하셨다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 </a:t>
            </a:r>
            <a:endParaRPr kumimoji="1" lang="en-US" altLang="ko-KR" sz="4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직사각형 1">
            <a:extLst>
              <a:ext uri="{FF2B5EF4-FFF2-40B4-BE49-F238E27FC236}">
                <a16:creationId xmlns:a16="http://schemas.microsoft.com/office/drawing/2014/main" id="{9B8B2F08-FCB4-44E1-034E-2FF59BA07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620688"/>
            <a:ext cx="8640763" cy="6863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당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신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자신을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사랑으로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삼위일체로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친교로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계시하신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창조주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하느님께서는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당신과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의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친밀한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관계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안으로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위격적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안으로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모든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사람의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보편적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형제애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안에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들어오도록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사람들을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부르셨다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</a:t>
            </a:r>
            <a:endParaRPr kumimoji="1" lang="en-US" altLang="ko-KR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직사각형 1">
            <a:extLst>
              <a:ext uri="{FF2B5EF4-FFF2-40B4-BE49-F238E27FC236}">
                <a16:creationId xmlns:a16="http://schemas.microsoft.com/office/drawing/2014/main" id="{4A12F9FA-2C5D-72A9-E3C8-8F3B12F2C8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260350"/>
            <a:ext cx="8208962" cy="643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굴림" panose="020B0600000101010101" pitchFamily="50" charset="-127"/>
                <a:cs typeface="+mn-cs"/>
              </a:rPr>
              <a:t>9ㄴ항: 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하느님과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이루는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안으로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우리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형제자매들과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이루는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안으로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들어가는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것, 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이것이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바로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우리의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지고한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소명</a:t>
            </a:r>
            <a:r>
              <a:rPr kumimoji="1" lang="en-US" altLang="ko-KR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supreme</a:t>
            </a:r>
            <a:r>
              <a:rPr kumimoji="1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en-US" altLang="ko-KR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vocation</a:t>
            </a:r>
            <a:r>
              <a:rPr kumimoji="1" lang="en-US" altLang="ko-KR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이다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그룹 4">
            <a:extLst>
              <a:ext uri="{FF2B5EF4-FFF2-40B4-BE49-F238E27FC236}">
                <a16:creationId xmlns:a16="http://schemas.microsoft.com/office/drawing/2014/main" id="{F93BEEAA-69D8-E096-20A0-FC8C902D9B50}"/>
              </a:ext>
            </a:extLst>
          </p:cNvPr>
          <p:cNvGrpSpPr>
            <a:grpSpLocks/>
          </p:cNvGrpSpPr>
          <p:nvPr/>
        </p:nvGrpSpPr>
        <p:grpSpPr bwMode="auto">
          <a:xfrm>
            <a:off x="0" y="476673"/>
            <a:ext cx="9441656" cy="6771084"/>
            <a:chOff x="180975" y="1474401"/>
            <a:chExt cx="9441656" cy="5818075"/>
          </a:xfrm>
        </p:grpSpPr>
        <p:pic>
          <p:nvPicPr>
            <p:cNvPr id="31747" name="Picture 2" descr="C:\Users\user\Desktop\감사의날 PPT자료\돈치마티 영상\사본 -img6E_tmp.jpg">
              <a:extLst>
                <a:ext uri="{FF2B5EF4-FFF2-40B4-BE49-F238E27FC236}">
                  <a16:creationId xmlns:a16="http://schemas.microsoft.com/office/drawing/2014/main" id="{DA5568CF-2A0A-114D-FAD9-53F3BC3084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975" y="4968737"/>
              <a:ext cx="9144000" cy="1988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2460429-068D-7254-11B1-C28315D8151E}"/>
                </a:ext>
              </a:extLst>
            </p:cNvPr>
            <p:cNvSpPr txBox="1"/>
            <p:nvPr/>
          </p:nvSpPr>
          <p:spPr>
            <a:xfrm>
              <a:off x="478631" y="1474401"/>
              <a:ext cx="9144000" cy="58180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6000" b="0" i="0" u="none" strike="noStrike" kern="1200" cap="none" spc="0" normalizeH="0" baseline="0" noProof="0" dirty="0">
                  <a:ln>
                    <a:noFill/>
                  </a:ln>
                  <a:solidFill>
                    <a:srgbClr val="9A2BA3"/>
                  </a:solidFill>
                  <a:effectLst/>
                  <a:uLnTx/>
                  <a:uFillTx/>
                  <a:latin typeface="HY목각파임B" pitchFamily="18" charset="-127"/>
                  <a:ea typeface="HY목각파임B" pitchFamily="18" charset="-127"/>
                  <a:cs typeface="+mn-cs"/>
                </a:rPr>
                <a:t>       </a:t>
              </a:r>
              <a:r>
                <a:rPr kumimoji="1" lang="ko-KR" alt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9A2BA3"/>
                  </a:solidFill>
                  <a:effectLst/>
                  <a:uLnTx/>
                  <a:uFillTx/>
                  <a:latin typeface="HY목각파임B" pitchFamily="18" charset="-127"/>
                  <a:ea typeface="HY목각파임B" pitchFamily="18" charset="-127"/>
                  <a:cs typeface="+mn-cs"/>
                </a:rPr>
                <a:t>친교의 영성</a:t>
              </a:r>
              <a:r>
                <a:rPr kumimoji="1" lang="ko-KR" alt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4F81BD"/>
                  </a:solidFill>
                  <a:effectLst/>
                  <a:uLnTx/>
                  <a:uFillTx/>
                  <a:latin typeface="HY목각파임B" pitchFamily="18" charset="-127"/>
                  <a:ea typeface="HY목각파임B" pitchFamily="18" charset="-127"/>
                  <a:cs typeface="+mn-cs"/>
                </a:rPr>
                <a:t> </a:t>
              </a:r>
              <a:r>
                <a:rPr kumimoji="1" lang="en-US" altLang="ko-KR" sz="5400" b="0" i="0" u="none" strike="noStrike" kern="1200" cap="none" spc="0" normalizeH="0" baseline="0" noProof="0" dirty="0">
                  <a:ln>
                    <a:noFill/>
                  </a:ln>
                  <a:solidFill>
                    <a:srgbClr val="9A2BA3"/>
                  </a:solidFill>
                  <a:effectLst/>
                  <a:uLnTx/>
                  <a:uFillTx/>
                  <a:latin typeface="HY목각파임B" pitchFamily="18" charset="-127"/>
                  <a:ea typeface="HY목각파임B" pitchFamily="18" charset="-127"/>
                  <a:cs typeface="+mn-cs"/>
                </a:rPr>
                <a:t> </a:t>
              </a:r>
            </a:p>
            <a:p>
              <a:pPr lvl="0" eaLnBrk="0" fontAlgn="base" latinLnBrk="0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4000" b="1" dirty="0">
                  <a:solidFill>
                    <a:srgbClr val="9A2BA3"/>
                  </a:solidFill>
                  <a:latin typeface="HY목각파임B" pitchFamily="18" charset="-127"/>
                  <a:ea typeface="HY목각파임B" pitchFamily="18" charset="-127"/>
                </a:rPr>
                <a:t>      「새천년기」</a:t>
              </a:r>
              <a:r>
                <a:rPr kumimoji="1" lang="en-US" altLang="ko-KR" sz="4000" b="1" dirty="0">
                  <a:solidFill>
                    <a:srgbClr val="9A2BA3"/>
                  </a:solidFill>
                  <a:latin typeface="HY목각파임B" pitchFamily="18" charset="-127"/>
                  <a:ea typeface="HY목각파임B" pitchFamily="18" charset="-127"/>
                </a:rPr>
                <a:t>(2001)</a:t>
              </a:r>
              <a:endParaRPr kumimoji="1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rgbClr val="9A2BA3"/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ko-KR" sz="4000" b="1" i="0" u="none" strike="noStrike" kern="1200" cap="none" spc="0" normalizeH="0" baseline="0" noProof="0" dirty="0">
                <a:ln>
                  <a:noFill/>
                </a:ln>
                <a:solidFill>
                  <a:srgbClr val="9A2BA3"/>
                </a:solidFill>
                <a:effectLst/>
                <a:uLnTx/>
                <a:uFillTx/>
                <a:latin typeface="HY목각파임B" pitchFamily="18" charset="-127"/>
                <a:ea typeface="HY목각파임B" pitchFamily="18" charset="-127"/>
                <a:cs typeface="+mn-cs"/>
              </a:endParaRPr>
            </a:p>
            <a:p>
              <a:pPr marL="0" marR="0" lvl="0" indent="0" algn="l" defTabSz="914400" rtl="0" eaLnBrk="0" fontAlgn="base" latinLnBrk="1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6000" b="0" i="0" u="none" strike="noStrike" kern="1200" cap="none" spc="0" normalizeH="0" baseline="0" noProof="0" dirty="0">
                  <a:ln>
                    <a:noFill/>
                  </a:ln>
                  <a:solidFill>
                    <a:srgbClr val="9A2BA3"/>
                  </a:solidFill>
                  <a:effectLst/>
                  <a:uLnTx/>
                  <a:uFillTx/>
                  <a:latin typeface="HY목각파임B" pitchFamily="18" charset="-127"/>
                  <a:ea typeface="HY목각파임B" pitchFamily="18" charset="-127"/>
                  <a:cs typeface="+mn-cs"/>
                </a:rPr>
                <a:t> </a:t>
              </a:r>
              <a:r>
                <a:rPr kumimoji="1" lang="en-US" altLang="ko-KR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한컴 훈민정음 세로쓰기" panose="02000000000000000000" pitchFamily="2" charset="-127"/>
                  <a:ea typeface="한컴 훈민정음 세로쓰기" panose="02000000000000000000" pitchFamily="2" charset="-127"/>
                </a:rPr>
                <a:t>1) </a:t>
              </a:r>
              <a:r>
                <a:rPr kumimoji="1" lang="ko-KR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한컴 훈민정음 세로쓰기" panose="02000000000000000000" pitchFamily="2" charset="-127"/>
                  <a:ea typeface="한컴 훈민정음 세로쓰기" panose="02000000000000000000" pitchFamily="2" charset="-127"/>
                </a:rPr>
                <a:t>우리 안에 머무르시는 삼위일체의 신비에 대한 마음의 관상</a:t>
              </a:r>
              <a:endParaRPr kumimoji="1" lang="en-US" altLang="ko-KR" sz="4800" b="1" dirty="0">
                <a:solidFill>
                  <a:srgbClr val="4BACC6">
                    <a:lumMod val="75000"/>
                  </a:srgb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dirty="0"/>
                <a:t>                                   </a:t>
              </a:r>
              <a:endParaRPr lang="en-US" altLang="ko-KR" dirty="0"/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4000" dirty="0">
                  <a:latin typeface="한컴 훈민정음 세로쓰기" panose="02000000000000000000" pitchFamily="2" charset="-127"/>
                  <a:ea typeface="한컴 훈민정음 세로쓰기" panose="02000000000000000000" pitchFamily="2" charset="-127"/>
                </a:rPr>
                <a:t> </a:t>
              </a:r>
              <a:r>
                <a:rPr lang="ko-KR" altLang="en-US" sz="4000" b="1" dirty="0">
                  <a:solidFill>
                    <a:srgbClr val="006600"/>
                  </a:solidFill>
                  <a:latin typeface="한컴 훈민정음 세로쓰기" panose="02000000000000000000" pitchFamily="2" charset="-127"/>
                  <a:ea typeface="한컴 훈민정음 세로쓰기" panose="02000000000000000000" pitchFamily="2" charset="-127"/>
                </a:rPr>
                <a:t>          형제자매들의 얼굴에서 빛나는 </a:t>
              </a:r>
              <a:r>
                <a:rPr lang="en-US" altLang="ko-KR" sz="4000" b="1" dirty="0">
                  <a:solidFill>
                    <a:srgbClr val="006600"/>
                  </a:solidFill>
                  <a:latin typeface="한컴 훈민정음 세로쓰기" panose="02000000000000000000" pitchFamily="2" charset="-127"/>
                  <a:ea typeface="한컴 훈민정음 세로쓰기" panose="02000000000000000000" pitchFamily="2" charset="-127"/>
                </a:rPr>
                <a:t>                                       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4000" b="1" dirty="0">
                  <a:solidFill>
                    <a:srgbClr val="006600"/>
                  </a:solidFill>
                  <a:latin typeface="한컴 훈민정음 세로쓰기" panose="02000000000000000000" pitchFamily="2" charset="-127"/>
                  <a:ea typeface="한컴 훈민정음 세로쓰기" panose="02000000000000000000" pitchFamily="2" charset="-127"/>
                </a:rPr>
                <a:t>                 </a:t>
              </a:r>
              <a:r>
                <a:rPr lang="ko-KR" altLang="en-US" sz="4000" b="1" dirty="0">
                  <a:solidFill>
                    <a:srgbClr val="006600"/>
                  </a:solidFill>
                  <a:latin typeface="한컴 훈민정음 세로쓰기" panose="02000000000000000000" pitchFamily="2" charset="-127"/>
                  <a:ea typeface="한컴 훈민정음 세로쓰기" panose="02000000000000000000" pitchFamily="2" charset="-127"/>
                </a:rPr>
                <a:t>삼위일체의 빛을 </a:t>
              </a:r>
              <a:endParaRPr lang="en-US" altLang="ko-KR" sz="40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endParaRP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4000" b="1" dirty="0">
                  <a:solidFill>
                    <a:srgbClr val="006600"/>
                  </a:solidFill>
                  <a:latin typeface="한컴 훈민정음 세로쓰기" panose="02000000000000000000" pitchFamily="2" charset="-127"/>
                  <a:ea typeface="한컴 훈민정음 세로쓰기" panose="02000000000000000000" pitchFamily="2" charset="-127"/>
                </a:rPr>
                <a:t>               </a:t>
              </a:r>
              <a:r>
                <a:rPr lang="ko-KR" altLang="en-US" sz="4000" b="1" dirty="0">
                  <a:solidFill>
                    <a:srgbClr val="006600"/>
                  </a:solidFill>
                  <a:latin typeface="한컴 훈민정음 세로쓰기" panose="02000000000000000000" pitchFamily="2" charset="-127"/>
                  <a:ea typeface="한컴 훈민정음 세로쓰기" panose="02000000000000000000" pitchFamily="2" charset="-127"/>
                </a:rPr>
                <a:t>바라볼 수 있어야</a:t>
              </a:r>
            </a:p>
            <a:p>
              <a:pPr marL="0" marR="0" lvl="0" indent="0" algn="l" defTabSz="914400" rtl="0" eaLnBrk="0" fontAlgn="base" latinLnBrk="1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그룹 7">
            <a:extLst>
              <a:ext uri="{FF2B5EF4-FFF2-40B4-BE49-F238E27FC236}">
                <a16:creationId xmlns:a16="http://schemas.microsoft.com/office/drawing/2014/main" id="{A9F0266A-D3E3-F149-BE86-DE7E8DACFBEC}"/>
              </a:ext>
            </a:extLst>
          </p:cNvPr>
          <p:cNvGrpSpPr>
            <a:grpSpLocks/>
          </p:cNvGrpSpPr>
          <p:nvPr/>
        </p:nvGrpSpPr>
        <p:grpSpPr bwMode="auto">
          <a:xfrm>
            <a:off x="0" y="115888"/>
            <a:ext cx="9144000" cy="6858000"/>
            <a:chOff x="0" y="1"/>
            <a:chExt cx="9144000" cy="6857999"/>
          </a:xfrm>
        </p:grpSpPr>
        <p:pic>
          <p:nvPicPr>
            <p:cNvPr id="32772" name="Picture 4">
              <a:extLst>
                <a:ext uri="{FF2B5EF4-FFF2-40B4-BE49-F238E27FC236}">
                  <a16:creationId xmlns:a16="http://schemas.microsoft.com/office/drawing/2014/main" id="{7CD965E6-7E6B-31BD-5171-3183394BC3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"/>
              <a:ext cx="9144000" cy="6857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73" name="Picture 5">
              <a:extLst>
                <a:ext uri="{FF2B5EF4-FFF2-40B4-BE49-F238E27FC236}">
                  <a16:creationId xmlns:a16="http://schemas.microsoft.com/office/drawing/2014/main" id="{C1976626-788F-B3AB-3465-68D74179DC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5749695"/>
              <a:ext cx="1440160" cy="1108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006719DA-2A48-8D6D-C1AC-DC1FA8D4B120}"/>
              </a:ext>
            </a:extLst>
          </p:cNvPr>
          <p:cNvSpPr txBox="1"/>
          <p:nvPr/>
        </p:nvSpPr>
        <p:spPr>
          <a:xfrm>
            <a:off x="539750" y="908050"/>
            <a:ext cx="8135938" cy="8588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2) </a:t>
            </a:r>
            <a:r>
              <a:rPr kumimoji="1" lang="ko-KR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우리 신앙의 형제자매들을 </a:t>
            </a:r>
            <a:r>
              <a:rPr kumimoji="1" lang="ko-KR" alt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신비체의</a:t>
            </a:r>
            <a:r>
              <a:rPr kumimoji="1" lang="ko-KR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심오한 일치 안에서</a:t>
            </a: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‘</a:t>
            </a:r>
            <a:r>
              <a:rPr kumimoji="1" lang="ko-KR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나의 일부인 </a:t>
            </a:r>
            <a:r>
              <a:rPr kumimoji="1" lang="ko-KR" alt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사람들’로</a:t>
            </a:r>
            <a:r>
              <a:rPr kumimoji="1" lang="ko-KR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생각할 수 있는 </a:t>
            </a:r>
            <a:r>
              <a:rPr kumimoji="1" lang="ko-KR" altLang="en-US" sz="6000" b="1" i="0" u="sng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능력</a:t>
            </a:r>
            <a:endParaRPr kumimoji="1" lang="ko-KR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669900"/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6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HY목각파임B" panose="02030600000101010101" pitchFamily="18" charset="-127"/>
                <a:ea typeface="HY목각파임B" panose="02030600000101010101" pitchFamily="18" charset="-127"/>
                <a:cs typeface="+mn-cs"/>
              </a:rPr>
              <a:t> </a:t>
            </a:r>
            <a:endParaRPr kumimoji="1" lang="en-US" altLang="ko-KR" sz="6000" b="0" i="0" u="none" strike="noStrike" kern="1200" cap="none" spc="0" normalizeH="0" baseline="0" noProof="0" dirty="0">
              <a:ln>
                <a:noFill/>
              </a:ln>
              <a:solidFill>
                <a:srgbClr val="456A1C"/>
              </a:solidFill>
              <a:effectLst/>
              <a:uLnTx/>
              <a:uFillTx/>
              <a:latin typeface="HY목각파임B" panose="02030600000101010101" pitchFamily="18" charset="-127"/>
              <a:ea typeface="HY목각파임B" panose="02030600000101010101" pitchFamily="18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휴먼옛체" panose="02030504000101010101" pitchFamily="18" charset="-127"/>
              <a:ea typeface="휴먼옛체" panose="02030504000101010101" pitchFamily="18" charset="-127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1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1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1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1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휴먼엑스포" pitchFamily="18" charset="-127"/>
                <a:ea typeface="휴먼엑스포" pitchFamily="18" charset="-127"/>
                <a:cs typeface="+mn-cs"/>
              </a:rPr>
              <a:t> </a:t>
            </a:r>
            <a:r>
              <a:rPr kumimoji="1" lang="en-US" altLang="ko-KR" sz="66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휴먼엑스포" pitchFamily="18" charset="-127"/>
                <a:ea typeface="휴먼엑스포" pitchFamily="18" charset="-127"/>
                <a:cs typeface="+mn-cs"/>
              </a:rPr>
              <a:t> </a:t>
            </a:r>
            <a:endParaRPr kumimoji="1" lang="ko-KR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휴먼엑스포" pitchFamily="18" charset="-127"/>
              <a:ea typeface="휴먼엑스포" pitchFamily="18" charset="-127"/>
              <a:cs typeface="+mn-c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D:\그림\예쁜편지지\가을이미지.jpg">
            <a:extLst>
              <a:ext uri="{FF2B5EF4-FFF2-40B4-BE49-F238E27FC236}">
                <a16:creationId xmlns:a16="http://schemas.microsoft.com/office/drawing/2014/main" id="{FA0F07FE-A354-4189-1511-A423A677F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-315913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4D4B97A-85F1-17AA-728C-57C83A0BDCA4}"/>
              </a:ext>
            </a:extLst>
          </p:cNvPr>
          <p:cNvSpPr txBox="1"/>
          <p:nvPr/>
        </p:nvSpPr>
        <p:spPr>
          <a:xfrm>
            <a:off x="250825" y="158750"/>
            <a:ext cx="8893175" cy="591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5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3)</a:t>
            </a:r>
            <a:r>
              <a:rPr kumimoji="1" lang="ko-KR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kumimoji="1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다른 사람의 긍정적인 면을 보고</a:t>
            </a:r>
            <a:r>
              <a:rPr kumimoji="1" lang="en-US" altLang="ko-KR" sz="5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kumimoji="1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그것을 기꺼이 받아들이며</a:t>
            </a:r>
            <a:r>
              <a:rPr kumimoji="1" lang="en-US" altLang="ko-KR" sz="5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kumimoji="1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그것을 하느님의 선물</a:t>
            </a:r>
            <a:r>
              <a:rPr kumimoji="1" lang="en-US" altLang="ko-KR" sz="5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kumimoji="1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곧 그것을 받은 형제자매를 위한 선물 일 뿐만 아니라 ‘나를 위한 </a:t>
            </a:r>
            <a:r>
              <a:rPr kumimoji="1" lang="ko-KR" alt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선물’로</a:t>
            </a:r>
            <a:r>
              <a:rPr kumimoji="1" lang="ko-KR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여길 줄 </a:t>
            </a:r>
            <a:r>
              <a:rPr kumimoji="1" lang="ko-KR" altLang="en-US" sz="5400" b="1" i="0" u="sng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아는 능력</a:t>
            </a:r>
            <a:r>
              <a:rPr kumimoji="1" lang="en-US" altLang="ko-KR" sz="5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  <a:endParaRPr kumimoji="1" lang="ko-KR" altLang="en-US" sz="54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제목 1">
            <a:extLst>
              <a:ext uri="{FF2B5EF4-FFF2-40B4-BE49-F238E27FC236}">
                <a16:creationId xmlns:a16="http://schemas.microsoft.com/office/drawing/2014/main" id="{661AB915-1960-66A4-FC10-A9A1763BF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1268413"/>
            <a:ext cx="3008312" cy="1162050"/>
          </a:xfrm>
        </p:spPr>
        <p:txBody>
          <a:bodyPr/>
          <a:lstStyle/>
          <a:p>
            <a:br>
              <a:rPr lang="en-US" altLang="ko-KR" sz="3200" dirty="0">
                <a:latin typeface="HY목판L" pitchFamily="18" charset="-127"/>
                <a:ea typeface="HY목판L" pitchFamily="18" charset="-127"/>
              </a:rPr>
            </a:br>
            <a:endParaRPr lang="ko-KR" altLang="en-US" sz="3200" dirty="0">
              <a:latin typeface="HY목판L" pitchFamily="18" charset="-127"/>
              <a:ea typeface="HY목판L" pitchFamily="18" charset="-127"/>
            </a:endParaRPr>
          </a:p>
        </p:txBody>
      </p:sp>
      <p:sp>
        <p:nvSpPr>
          <p:cNvPr id="20483" name="텍스트 개체 틀 3">
            <a:extLst>
              <a:ext uri="{FF2B5EF4-FFF2-40B4-BE49-F238E27FC236}">
                <a16:creationId xmlns:a16="http://schemas.microsoft.com/office/drawing/2014/main" id="{8E59B761-03CC-BDF8-1414-1B95D2E391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9512" y="0"/>
            <a:ext cx="3796461" cy="3833814"/>
          </a:xfrm>
        </p:spPr>
        <p:txBody>
          <a:bodyPr/>
          <a:lstStyle/>
          <a:p>
            <a:endParaRPr lang="en-US" altLang="ko-KR" sz="2800" dirty="0">
              <a:latin typeface="HY목판L" pitchFamily="18" charset="-127"/>
              <a:ea typeface="HY목판L" pitchFamily="18" charset="-127"/>
            </a:endParaRPr>
          </a:p>
          <a:p>
            <a:endParaRPr lang="en-US" altLang="ko-KR" sz="2800" dirty="0">
              <a:latin typeface="HY목판L" pitchFamily="18" charset="-127"/>
              <a:ea typeface="HY목판L" pitchFamily="18" charset="-127"/>
            </a:endParaRPr>
          </a:p>
          <a:p>
            <a:endParaRPr lang="en-US" altLang="ko-KR" sz="2400" dirty="0">
              <a:latin typeface="HY목판L" pitchFamily="18" charset="-127"/>
              <a:ea typeface="HY목판L" pitchFamily="18" charset="-127"/>
            </a:endParaRPr>
          </a:p>
          <a:p>
            <a:endParaRPr lang="en-US" altLang="ko-KR" sz="2400" dirty="0">
              <a:latin typeface="HY목판L" pitchFamily="18" charset="-127"/>
              <a:ea typeface="HY목판L" pitchFamily="18" charset="-127"/>
            </a:endParaRPr>
          </a:p>
          <a:p>
            <a:r>
              <a:rPr lang="ko-KR" altLang="en-US" sz="32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인간은 인간에게 늑대</a:t>
            </a:r>
            <a:r>
              <a:rPr lang="en-US" altLang="ko-KR" sz="32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? </a:t>
            </a:r>
          </a:p>
          <a:p>
            <a:r>
              <a:rPr lang="en-US" altLang="ko-KR" sz="3200" b="1" dirty="0">
                <a:solidFill>
                  <a:srgbClr val="C000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  -&gt; </a:t>
            </a:r>
            <a:r>
              <a:rPr lang="ko-KR" altLang="en-US" sz="3200" b="1" dirty="0">
                <a:solidFill>
                  <a:srgbClr val="C000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형제</a:t>
            </a:r>
            <a:r>
              <a:rPr lang="en-US" altLang="ko-KR" sz="3200" b="1" dirty="0">
                <a:solidFill>
                  <a:srgbClr val="C000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!</a:t>
            </a:r>
          </a:p>
          <a:p>
            <a:endParaRPr lang="en-US" altLang="ko-KR" sz="3200" b="1" dirty="0">
              <a:latin typeface="HY목판L" pitchFamily="18" charset="-127"/>
              <a:ea typeface="HY목판L" pitchFamily="18" charset="-127"/>
            </a:endParaRPr>
          </a:p>
          <a:p>
            <a:r>
              <a:rPr lang="ko-KR" altLang="en-US" sz="3200" b="1" dirty="0">
                <a:latin typeface="휴먼옛체" panose="02030504000101010101" pitchFamily="18" charset="-127"/>
                <a:ea typeface="휴먼옛체" panose="02030504000101010101" pitchFamily="18" charset="-127"/>
              </a:rPr>
              <a:t>타인은 지옥</a:t>
            </a:r>
            <a:r>
              <a:rPr lang="en-US" altLang="ko-KR" sz="3200" b="1" dirty="0">
                <a:latin typeface="휴먼옛체" panose="02030504000101010101" pitchFamily="18" charset="-127"/>
                <a:ea typeface="휴먼옛체" panose="02030504000101010101" pitchFamily="18" charset="-127"/>
              </a:rPr>
              <a:t>?</a:t>
            </a:r>
          </a:p>
          <a:p>
            <a:r>
              <a:rPr lang="en-US" altLang="ko-KR" sz="3200" b="1" dirty="0">
                <a:solidFill>
                  <a:srgbClr val="006600"/>
                </a:solidFill>
                <a:latin typeface="휴먼옛체" panose="02030504000101010101" pitchFamily="18" charset="-127"/>
                <a:ea typeface="휴먼옛체" panose="02030504000101010101" pitchFamily="18" charset="-127"/>
              </a:rPr>
              <a:t>   -&gt;</a:t>
            </a:r>
            <a:r>
              <a:rPr lang="ko-KR" altLang="en-US" sz="3200" b="1" dirty="0">
                <a:solidFill>
                  <a:srgbClr val="006600"/>
                </a:solidFill>
                <a:latin typeface="휴먼옛체" panose="02030504000101010101" pitchFamily="18" charset="-127"/>
                <a:ea typeface="휴먼옛체" panose="02030504000101010101" pitchFamily="18" charset="-127"/>
              </a:rPr>
              <a:t> 천국</a:t>
            </a:r>
            <a:r>
              <a:rPr lang="en-US" altLang="ko-KR" sz="3200" b="1" dirty="0">
                <a:solidFill>
                  <a:srgbClr val="006600"/>
                </a:solidFill>
                <a:latin typeface="휴먼옛체" panose="02030504000101010101" pitchFamily="18" charset="-127"/>
                <a:ea typeface="휴먼옛체" panose="02030504000101010101" pitchFamily="18" charset="-127"/>
              </a:rPr>
              <a:t>!</a:t>
            </a:r>
          </a:p>
          <a:p>
            <a:endParaRPr lang="en-US" altLang="ko-KR" sz="2400" dirty="0">
              <a:latin typeface="HY바다M" pitchFamily="18" charset="-127"/>
              <a:ea typeface="HY바다M" pitchFamily="18" charset="-127"/>
            </a:endParaRPr>
          </a:p>
          <a:p>
            <a:r>
              <a:rPr lang="en-US" altLang="ko-KR" sz="2400" dirty="0">
                <a:latin typeface="HY바다M" pitchFamily="18" charset="-127"/>
                <a:ea typeface="HY바다M" pitchFamily="18" charset="-127"/>
              </a:rPr>
              <a:t> </a:t>
            </a:r>
            <a:endParaRPr lang="ko-KR" altLang="en-US" sz="2400" dirty="0">
              <a:latin typeface="HY바다M" pitchFamily="18" charset="-127"/>
              <a:ea typeface="HY바다M" pitchFamily="18" charset="-127"/>
            </a:endParaRPr>
          </a:p>
          <a:p>
            <a:endParaRPr lang="ko-KR" altLang="en-US" dirty="0"/>
          </a:p>
        </p:txBody>
      </p:sp>
      <p:pic>
        <p:nvPicPr>
          <p:cNvPr id="20484" name="내용 개체 틀 3" descr="071123 S. Pietro vista dal ponte Garibladi 2.JPG">
            <a:extLst>
              <a:ext uri="{FF2B5EF4-FFF2-40B4-BE49-F238E27FC236}">
                <a16:creationId xmlns:a16="http://schemas.microsoft.com/office/drawing/2014/main" id="{98FAD443-1C4E-8202-CBFA-67CC1DB03C1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75050" y="1282700"/>
            <a:ext cx="5111750" cy="3833813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내용 개체 틀 2">
            <a:extLst>
              <a:ext uri="{FF2B5EF4-FFF2-40B4-BE49-F238E27FC236}">
                <a16:creationId xmlns:a16="http://schemas.microsoft.com/office/drawing/2014/main" id="{A9A587EB-8949-B8BA-3B99-E8360D80B74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87337" y="692943"/>
            <a:ext cx="8569325" cy="5472113"/>
          </a:xfrm>
        </p:spPr>
        <p:txBody>
          <a:bodyPr/>
          <a:lstStyle/>
          <a:p>
            <a:pPr marL="0" indent="0" latinLnBrk="1">
              <a:buFont typeface="Arial" panose="020B0604020202020204" pitchFamily="34" charset="0"/>
              <a:buNone/>
              <a:defRPr/>
            </a:pPr>
            <a:r>
              <a:rPr lang="en-US" altLang="ko-KR" sz="54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4) </a:t>
            </a:r>
            <a:r>
              <a:rPr lang="ko-KR" altLang="en-US" sz="54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우리의 형제자매들을 위하여 ‘양보하며’</a:t>
            </a:r>
            <a:r>
              <a:rPr lang="en-US" altLang="ko-KR" sz="54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“</a:t>
            </a:r>
            <a:r>
              <a:rPr lang="ko-KR" altLang="en-US" sz="54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남의 짐을 져 주고”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(</a:t>
            </a:r>
            <a:r>
              <a:rPr lang="ko-KR" altLang="en-US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갈라 </a:t>
            </a:r>
            <a:r>
              <a:rPr lang="en-US" altLang="ko-KR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6,2)</a:t>
            </a:r>
            <a:r>
              <a:rPr lang="en-US" altLang="ko-KR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lang="ko-KR" altLang="en-US" sz="54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언제까지나 우리에게 붙어 다니면서 경쟁심과 출세욕</a:t>
            </a:r>
            <a:r>
              <a:rPr lang="en-US" altLang="ko-KR" sz="54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lang="ko-KR" altLang="en-US" sz="54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불신과 시기심을 불러일으키는 이기적인 유혹을 물리칠 줄 </a:t>
            </a:r>
            <a:r>
              <a:rPr lang="ko-KR" altLang="en-US" sz="5400" b="1" u="sng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아는 것</a:t>
            </a:r>
            <a:endParaRPr lang="ko-KR" altLang="en-US" sz="5400" dirty="0">
              <a:solidFill>
                <a:schemeClr val="accent6">
                  <a:lumMod val="75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>
              <a:buFont typeface="Arial" charset="0"/>
              <a:buNone/>
              <a:defRPr/>
            </a:pPr>
            <a:r>
              <a:rPr lang="ko-KR" altLang="en-US" sz="5400" dirty="0">
                <a:latin typeface="HY목각파임B" pitchFamily="18" charset="-127"/>
                <a:ea typeface="HY목각파임B" pitchFamily="18" charset="-127"/>
              </a:rPr>
              <a:t> </a:t>
            </a:r>
            <a:endParaRPr lang="ko-KR" altLang="en-US" sz="3600" dirty="0">
              <a:latin typeface="HY목각파임B" pitchFamily="18" charset="-127"/>
              <a:ea typeface="HY목각파임B" pitchFamily="18" charset="-127"/>
            </a:endParaRPr>
          </a:p>
          <a:p>
            <a:pPr>
              <a:buFont typeface="Arial" charset="0"/>
              <a:buNone/>
              <a:defRPr/>
            </a:pPr>
            <a:r>
              <a:rPr lang="ko-KR" altLang="en-US" sz="5400" dirty="0">
                <a:solidFill>
                  <a:srgbClr val="006600"/>
                </a:solidFill>
                <a:latin typeface="HY수평선B" pitchFamily="18" charset="-127"/>
                <a:ea typeface="HY수평선B" pitchFamily="18" charset="-127"/>
              </a:rPr>
              <a:t> </a:t>
            </a:r>
          </a:p>
        </p:txBody>
      </p:sp>
    </p:spTree>
  </p:cSld>
  <p:clrMapOvr>
    <a:masterClrMapping/>
  </p:clrMapOvr>
  <p:transition spd="med">
    <p:wipe dir="d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539552" y="404664"/>
            <a:ext cx="8280920" cy="6120680"/>
          </a:xfrm>
        </p:spPr>
        <p:txBody>
          <a:bodyPr>
            <a:normAutofit fontScale="92500" lnSpcReduction="20000"/>
          </a:bodyPr>
          <a:lstStyle/>
          <a:p>
            <a:pPr marL="109728" indent="0" fontAlgn="base">
              <a:buNone/>
            </a:pPr>
            <a:r>
              <a:rPr lang="ko-KR" altLang="en-US" sz="4400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본회퍼</a:t>
            </a:r>
            <a:r>
              <a:rPr lang="en-US" altLang="ko-KR" sz="4400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: </a:t>
            </a:r>
            <a:r>
              <a:rPr lang="ko-KR" altLang="en-US" sz="4400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“그리스도인에게 형제는 짐이다</a:t>
            </a:r>
            <a:r>
              <a:rPr lang="en-US" altLang="ko-KR" sz="4400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  <a:r>
              <a:rPr lang="ko-KR" altLang="en-US" sz="4400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누구보다도 그리스도인에게 짐이 된다</a:t>
            </a:r>
            <a:r>
              <a:rPr lang="en-US" altLang="ko-KR" sz="4400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  <a:r>
              <a:rPr lang="ko-KR" altLang="en-US" sz="4400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이교도들에게는 짐이 되지 않는다</a:t>
            </a:r>
            <a:r>
              <a:rPr lang="en-US" altLang="ko-KR" sz="4400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  <a:r>
              <a:rPr lang="ko-KR" altLang="en-US" sz="4400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이교도들에게는 형제가 자기에게 짐이 되는 것을 애초에 허락하지 않는다</a:t>
            </a:r>
            <a:r>
              <a:rPr lang="en-US" altLang="ko-KR" sz="4400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  <a:r>
              <a:rPr lang="ko-KR" altLang="en-US" sz="44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그리스도인은 형제라는 짐을 짊어지고 가지 않으면 안 된다</a:t>
            </a:r>
            <a:r>
              <a:rPr lang="en-US" altLang="ko-KR" sz="4400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</a:p>
          <a:p>
            <a:pPr marL="109728" indent="0" fontAlgn="base">
              <a:buNone/>
            </a:pPr>
            <a:r>
              <a:rPr lang="ko-KR" altLang="en-US" sz="4400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왜냐하면 짐이 될 때만 형제는 내가 </a:t>
            </a:r>
            <a:r>
              <a:rPr lang="ko-KR" altLang="en-US" sz="44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길들일 대상이 아니고 형제가 되기 </a:t>
            </a:r>
            <a:r>
              <a:rPr lang="ko-KR" altLang="en-US" sz="4400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때문이다</a:t>
            </a:r>
            <a:r>
              <a:rPr lang="en-US" altLang="ko-KR" sz="4400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  <a:r>
              <a:rPr lang="ko-KR" altLang="en-US" sz="4400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바로 여기서 그리스도의 몸의 친교가 이루어진다</a:t>
            </a:r>
            <a:r>
              <a:rPr lang="en-US" altLang="ko-KR" sz="4400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  <a:endParaRPr lang="ko-KR" altLang="en-US" sz="4400" dirty="0">
              <a:solidFill>
                <a:srgbClr val="0070C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>
              <a:buNone/>
            </a:pPr>
            <a:endParaRPr lang="en-US" altLang="ko-KR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228600" y="454360"/>
            <a:ext cx="8686800" cy="5949280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ko-KR" altLang="en-US" sz="6000" b="1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      </a:t>
            </a:r>
            <a:r>
              <a:rPr lang="ko-KR" altLang="en-US" sz="6000" b="1" dirty="0">
                <a:solidFill>
                  <a:srgbClr val="7030A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친교의 영성은</a:t>
            </a:r>
            <a:endParaRPr lang="en-US" altLang="ko-KR" sz="6000" b="1" dirty="0">
              <a:solidFill>
                <a:srgbClr val="7030A0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fontAlgn="base">
              <a:buNone/>
            </a:pPr>
            <a:endParaRPr lang="en-US" altLang="ko-KR" b="1" dirty="0"/>
          </a:p>
          <a:p>
            <a:pPr fontAlgn="base">
              <a:buNone/>
            </a:pPr>
            <a:endParaRPr lang="en-US" altLang="ko-KR" b="1" dirty="0"/>
          </a:p>
          <a:p>
            <a:pPr fontAlgn="base">
              <a:buNone/>
            </a:pPr>
            <a:r>
              <a:rPr lang="ko-KR" altLang="en-US" sz="5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삶 안에서의 실천</a:t>
            </a:r>
            <a:endParaRPr lang="en-US" altLang="ko-KR" sz="5400" b="1" dirty="0">
              <a:solidFill>
                <a:srgbClr val="0070C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fontAlgn="base">
              <a:buNone/>
            </a:pPr>
            <a:r>
              <a:rPr lang="ko-KR" altLang="en-US" sz="5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       수행</a:t>
            </a:r>
            <a:endParaRPr lang="en-US" altLang="ko-KR" sz="5400" b="1" dirty="0">
              <a:solidFill>
                <a:srgbClr val="0070C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fontAlgn="base">
              <a:buNone/>
            </a:pPr>
            <a:r>
              <a:rPr lang="ko-KR" altLang="en-US" sz="5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    영적 능력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D3E53BD7-BF95-DAA0-8D84-3BB48FD4C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3356992"/>
            <a:ext cx="8229600" cy="4525963"/>
          </a:xfrm>
        </p:spPr>
        <p:txBody>
          <a:bodyPr/>
          <a:lstStyle/>
          <a:p>
            <a:pPr marL="1024128" indent="-914400">
              <a:buAutoNum type="arabicPeriod"/>
            </a:pPr>
            <a:r>
              <a:rPr lang="ko-KR" altLang="ko-KR" sz="5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성 삼위의 친교는 과연</a:t>
            </a:r>
            <a:r>
              <a:rPr lang="en-US" altLang="ko-KR" sz="5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?</a:t>
            </a:r>
          </a:p>
          <a:p>
            <a:pPr marL="109728" indent="0">
              <a:buNone/>
            </a:pPr>
            <a:r>
              <a:rPr lang="ko-KR" altLang="en-US" sz="5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</a:t>
            </a:r>
            <a:r>
              <a:rPr lang="ko-KR" altLang="en-US" sz="48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삼위일체를 모델로 하여</a:t>
            </a:r>
            <a:endParaRPr lang="ko-KR" altLang="ko-KR" sz="4800" b="1" dirty="0">
              <a:solidFill>
                <a:srgbClr val="0070C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FB1DAFDF-D09F-EB26-472D-F5CBD96BF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14847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ko-KR" sz="4900" dirty="0">
                <a:solidFill>
                  <a:srgbClr val="7030A0"/>
                </a:solidFill>
                <a:effectLst/>
                <a:latin typeface="Wandohope" panose="02030603000000000000" pitchFamily="18" charset="-127"/>
                <a:ea typeface="Wandohope" panose="02030603000000000000" pitchFamily="18" charset="-127"/>
              </a:rPr>
              <a:t>III. </a:t>
            </a:r>
            <a:r>
              <a:rPr lang="ko-KR" altLang="ko-KR" sz="4900" dirty="0">
                <a:solidFill>
                  <a:srgbClr val="7030A0"/>
                </a:solidFill>
                <a:effectLst/>
                <a:latin typeface="Wandohope" panose="02030603000000000000" pitchFamily="18" charset="-127"/>
                <a:ea typeface="Wandohope" panose="02030603000000000000" pitchFamily="18" charset="-127"/>
              </a:rPr>
              <a:t>성 삼위의 친교에 참여하는</a:t>
            </a:r>
            <a:br>
              <a:rPr lang="en-US" altLang="ko-KR" sz="4900" dirty="0">
                <a:solidFill>
                  <a:srgbClr val="7030A0"/>
                </a:solidFill>
                <a:effectLst/>
                <a:latin typeface="Wandohope" panose="02030603000000000000" pitchFamily="18" charset="-127"/>
                <a:ea typeface="Wandohope" panose="02030603000000000000" pitchFamily="18" charset="-127"/>
              </a:rPr>
            </a:br>
            <a:r>
              <a:rPr lang="ko-KR" altLang="ko-KR" sz="4900" dirty="0">
                <a:solidFill>
                  <a:srgbClr val="7030A0"/>
                </a:solidFill>
                <a:effectLst/>
                <a:latin typeface="Wandohope" panose="02030603000000000000" pitchFamily="18" charset="-127"/>
                <a:ea typeface="Wandohope" panose="02030603000000000000" pitchFamily="18" charset="-127"/>
              </a:rPr>
              <a:t> </a:t>
            </a:r>
            <a:r>
              <a:rPr lang="en-US" altLang="ko-KR" sz="4900" dirty="0">
                <a:solidFill>
                  <a:srgbClr val="7030A0"/>
                </a:solidFill>
                <a:effectLst/>
                <a:latin typeface="Wandohope" panose="02030603000000000000" pitchFamily="18" charset="-127"/>
                <a:ea typeface="Wandohope" panose="02030603000000000000" pitchFamily="18" charset="-127"/>
              </a:rPr>
              <a:t>     ‘</a:t>
            </a:r>
            <a:r>
              <a:rPr lang="ko-KR" altLang="ko-KR" sz="4900" dirty="0" err="1">
                <a:solidFill>
                  <a:srgbClr val="7030A0"/>
                </a:solidFill>
                <a:effectLst/>
                <a:latin typeface="Wandohope" panose="02030603000000000000" pitchFamily="18" charset="-127"/>
                <a:ea typeface="Wandohope" panose="02030603000000000000" pitchFamily="18" charset="-127"/>
              </a:rPr>
              <a:t>치마티의</a:t>
            </a:r>
            <a:r>
              <a:rPr lang="ko-KR" altLang="ko-KR" sz="4900" dirty="0">
                <a:solidFill>
                  <a:srgbClr val="7030A0"/>
                </a:solidFill>
                <a:effectLst/>
                <a:latin typeface="Wandohope" panose="02030603000000000000" pitchFamily="18" charset="-127"/>
                <a:ea typeface="Wandohope" panose="02030603000000000000" pitchFamily="18" charset="-127"/>
              </a:rPr>
              <a:t> 벗들</a:t>
            </a:r>
            <a:r>
              <a:rPr lang="en-US" altLang="ko-KR" sz="4900" dirty="0">
                <a:solidFill>
                  <a:srgbClr val="7030A0"/>
                </a:solidFill>
                <a:effectLst/>
                <a:latin typeface="Wandohope" panose="02030603000000000000" pitchFamily="18" charset="-127"/>
                <a:ea typeface="Wandohope" panose="02030603000000000000" pitchFamily="18" charset="-127"/>
              </a:rPr>
              <a:t>’</a:t>
            </a:r>
            <a:r>
              <a:rPr lang="ko-KR" altLang="ko-KR" sz="4900" dirty="0">
                <a:solidFill>
                  <a:srgbClr val="7030A0"/>
                </a:solidFill>
                <a:effectLst/>
                <a:latin typeface="Wandohope" panose="02030603000000000000" pitchFamily="18" charset="-127"/>
                <a:ea typeface="Wandohope" panose="02030603000000000000" pitchFamily="18" charset="-127"/>
              </a:rPr>
              <a:t>의 친교 </a:t>
            </a:r>
            <a:br>
              <a:rPr lang="ko-KR" altLang="ko-KR" dirty="0">
                <a:effectLst/>
              </a:rPr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257511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sz="4800" dirty="0">
              <a:solidFill>
                <a:schemeClr val="accent5">
                  <a:lumMod val="75000"/>
                </a:schemeClr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846138"/>
            <a:ext cx="8640960" cy="4525963"/>
          </a:xfrm>
        </p:spPr>
        <p:txBody>
          <a:bodyPr/>
          <a:lstStyle/>
          <a:p>
            <a:pPr marL="0" indent="0">
              <a:buNone/>
            </a:pPr>
            <a:r>
              <a:rPr lang="ko-KR" altLang="en-US" sz="40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“하느님은 친교이십니다</a:t>
            </a:r>
            <a:r>
              <a:rPr lang="en-US" altLang="ko-KR" sz="40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. </a:t>
            </a:r>
            <a:r>
              <a:rPr lang="ko-KR" altLang="en-US" sz="40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왜냐하면 사랑이시기 때문입니다</a:t>
            </a:r>
            <a:r>
              <a:rPr lang="en-US" altLang="ko-KR" sz="40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. </a:t>
            </a:r>
            <a:r>
              <a:rPr lang="ko-KR" altLang="en-US" sz="40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사랑으로 존재하시므로 친교이지 않을 수가 없습니다</a:t>
            </a:r>
            <a:r>
              <a:rPr lang="en-US" altLang="ko-KR" sz="40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. </a:t>
            </a:r>
          </a:p>
          <a:p>
            <a:pPr marL="0" indent="0">
              <a:buNone/>
            </a:pPr>
            <a:r>
              <a:rPr lang="en-US" altLang="ko-KR" sz="40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  </a:t>
            </a:r>
            <a:r>
              <a:rPr lang="ko-KR" altLang="en-US" sz="40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우리는 ‘</a:t>
            </a:r>
            <a:r>
              <a:rPr lang="ko-KR" altLang="en-US" sz="4000" b="1" dirty="0" err="1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친교’인</a:t>
            </a:r>
            <a:r>
              <a:rPr lang="ko-KR" altLang="en-US" sz="40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 하느님의 현실을 우리의 근원 안에 가지고 있습니다</a:t>
            </a:r>
            <a:r>
              <a:rPr lang="en-US" altLang="ko-KR" sz="40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. </a:t>
            </a:r>
            <a:r>
              <a:rPr lang="ko-KR" altLang="en-US" sz="40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이렇게 해서 교회가 탄생하는 것입니다”</a:t>
            </a:r>
            <a:r>
              <a:rPr lang="en-US" altLang="ko-KR" sz="36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(</a:t>
            </a:r>
            <a:r>
              <a:rPr lang="ko-KR" altLang="en-US" sz="36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요한 바오로 </a:t>
            </a:r>
            <a:r>
              <a:rPr lang="en-US" altLang="ko-KR" sz="36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2</a:t>
            </a:r>
            <a:r>
              <a:rPr lang="ko-KR" altLang="en-US" sz="36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세</a:t>
            </a:r>
            <a:r>
              <a:rPr lang="en-US" altLang="ko-KR" sz="36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).</a:t>
            </a:r>
            <a:endParaRPr lang="ko-KR" altLang="en-US" sz="3600" b="1" dirty="0">
              <a:solidFill>
                <a:schemeClr val="accent6">
                  <a:lumMod val="75000"/>
                </a:schemeClr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793516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D99E6-A05A-3D0E-5825-978C958AD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234278B3-4C0E-B5B9-6233-A9B52E45E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622101"/>
            <a:ext cx="8424936" cy="4525963"/>
          </a:xfrm>
        </p:spPr>
        <p:txBody>
          <a:bodyPr>
            <a:noAutofit/>
          </a:bodyPr>
          <a:lstStyle/>
          <a:p>
            <a:pPr fontAlgn="base"/>
            <a:r>
              <a:rPr lang="ko-KR" altLang="en-US" sz="4400" b="1" u="sng" dirty="0">
                <a:solidFill>
                  <a:schemeClr val="accent3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그리스도인의 </a:t>
            </a:r>
            <a:r>
              <a:rPr lang="ko-KR" altLang="ko-KR" sz="4400" b="1" u="sng" dirty="0">
                <a:solidFill>
                  <a:schemeClr val="accent3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최종 목적</a:t>
            </a:r>
            <a:r>
              <a:rPr lang="en-US" altLang="ko-KR" sz="4400" b="1" dirty="0">
                <a:solidFill>
                  <a:schemeClr val="accent3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:</a:t>
            </a:r>
            <a:r>
              <a:rPr lang="ko-KR" altLang="ko-KR" sz="4400" b="1" dirty="0">
                <a:solidFill>
                  <a:schemeClr val="accent3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en-US" altLang="ko-KR" sz="4400" b="1" dirty="0">
                <a:solidFill>
                  <a:schemeClr val="accent3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‘</a:t>
            </a:r>
            <a:r>
              <a:rPr lang="ko-KR" altLang="ko-KR" sz="4400" b="1" dirty="0">
                <a:solidFill>
                  <a:schemeClr val="accent3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</a:t>
            </a:r>
            <a:r>
              <a:rPr lang="en-US" altLang="ko-KR" sz="4400" b="1" dirty="0">
                <a:solidFill>
                  <a:schemeClr val="accent3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’</a:t>
            </a:r>
            <a:r>
              <a:rPr lang="ko-KR" altLang="ko-KR" sz="4400" b="1" dirty="0">
                <a:solidFill>
                  <a:schemeClr val="accent3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이신 하느님이 되기</a:t>
            </a:r>
            <a:endParaRPr lang="en-US" altLang="ko-KR" sz="4400" b="1" dirty="0">
              <a:solidFill>
                <a:schemeClr val="accent3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fontAlgn="base"/>
            <a:r>
              <a:rPr lang="ko-KR" altLang="ko-KR" sz="4400" b="1" dirty="0">
                <a:solidFill>
                  <a:schemeClr val="accent3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ko-KR" altLang="ko-KR" sz="4400" b="1" u="sng" dirty="0">
                <a:solidFill>
                  <a:schemeClr val="accent3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점차 </a:t>
            </a:r>
            <a:r>
              <a:rPr lang="en-US" altLang="ko-KR" sz="4400" b="1" u="sng" dirty="0">
                <a:solidFill>
                  <a:schemeClr val="accent3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“</a:t>
            </a:r>
            <a:r>
              <a:rPr lang="ko-KR" altLang="ko-KR" sz="4400" b="1" u="sng" dirty="0">
                <a:solidFill>
                  <a:schemeClr val="accent3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친교적으로 되어 가기</a:t>
            </a:r>
            <a:r>
              <a:rPr lang="en-US" altLang="ko-KR" sz="4400" b="1" u="sng" dirty="0">
                <a:solidFill>
                  <a:schemeClr val="accent3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”</a:t>
            </a:r>
          </a:p>
          <a:p>
            <a:pPr fontAlgn="base"/>
            <a:r>
              <a:rPr lang="ko-KR" altLang="ko-KR" sz="4400" b="1" u="sng" dirty="0">
                <a:solidFill>
                  <a:schemeClr val="accent3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하느님 모상을 향한 </a:t>
            </a:r>
            <a:r>
              <a:rPr lang="en-US" altLang="ko-KR" sz="4400" b="1" u="sng" dirty="0">
                <a:solidFill>
                  <a:schemeClr val="accent3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“</a:t>
            </a:r>
            <a:r>
              <a:rPr lang="ko-KR" altLang="ko-KR" sz="4400" b="1" u="sng" dirty="0">
                <a:solidFill>
                  <a:schemeClr val="accent3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삼위일체화</a:t>
            </a:r>
            <a:r>
              <a:rPr lang="en-US" altLang="ko-KR" sz="4400" b="1" u="sng" dirty="0">
                <a:solidFill>
                  <a:schemeClr val="accent3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”</a:t>
            </a:r>
            <a:endParaRPr lang="ko-KR" altLang="ko-KR" sz="4400" b="1" dirty="0">
              <a:solidFill>
                <a:schemeClr val="accent3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endParaRPr lang="en-US" altLang="ko-KR" sz="4400" dirty="0">
              <a:solidFill>
                <a:schemeClr val="accent3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r>
              <a:rPr lang="en-US" altLang="ko-KR" sz="4400" b="1" dirty="0" err="1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삼위일체의</a:t>
            </a:r>
            <a:r>
              <a:rPr lang="en-US" altLang="ko-KR" sz="4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en-US" altLang="ko-KR" sz="4400" b="1" dirty="0" err="1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친교가</a:t>
            </a:r>
            <a:r>
              <a:rPr lang="en-US" altLang="ko-KR" sz="4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en-US" altLang="ko-KR" sz="4400" b="1" dirty="0" err="1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바로</a:t>
            </a:r>
            <a:r>
              <a:rPr lang="en-US" altLang="ko-KR" sz="4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</a:p>
          <a:p>
            <a:pPr marL="109728" indent="0">
              <a:buNone/>
            </a:pPr>
            <a:r>
              <a:rPr lang="en-US" altLang="ko-KR" sz="4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    </a:t>
            </a:r>
            <a:r>
              <a:rPr lang="en-US" altLang="ko-KR" sz="4400" b="1" dirty="0" err="1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복음화</a:t>
            </a:r>
            <a:r>
              <a:rPr lang="en-US" altLang="ko-KR" sz="4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en-US" altLang="ko-KR" sz="4400" b="1" dirty="0" err="1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과정의</a:t>
            </a:r>
            <a:r>
              <a:rPr lang="en-US" altLang="ko-KR" sz="4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en-US" altLang="ko-KR" sz="4400" b="1" dirty="0" err="1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최종</a:t>
            </a:r>
            <a:r>
              <a:rPr lang="en-US" altLang="ko-KR" sz="4400" b="1" dirty="0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en-US" altLang="ko-KR" sz="4400" b="1" dirty="0" err="1">
                <a:solidFill>
                  <a:srgbClr val="0070C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목적</a:t>
            </a:r>
            <a:endParaRPr lang="ko-KR" altLang="en-US" sz="4400" b="1" dirty="0">
              <a:solidFill>
                <a:srgbClr val="0070C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181682E3-4599-EA2E-6A08-628216D99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827584" y="5148064"/>
            <a:ext cx="8229600" cy="873224"/>
          </a:xfrm>
        </p:spPr>
        <p:txBody>
          <a:bodyPr>
            <a:normAutofit fontScale="90000"/>
          </a:bodyPr>
          <a:lstStyle/>
          <a:p>
            <a:br>
              <a:rPr lang="en-US" altLang="ko-KR" dirty="0">
                <a:effectLst/>
              </a:rPr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778671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1507" name="텍스트 개체 틀 4"/>
          <p:cNvSpPr>
            <a:spLocks noGrp="1"/>
          </p:cNvSpPr>
          <p:nvPr>
            <p:ph type="body" sz="half" idx="2"/>
          </p:nvPr>
        </p:nvSpPr>
        <p:spPr>
          <a:xfrm>
            <a:off x="0" y="1412875"/>
            <a:ext cx="3008313" cy="4691063"/>
          </a:xfrm>
        </p:spPr>
        <p:txBody>
          <a:bodyPr/>
          <a:lstStyle/>
          <a:p>
            <a:r>
              <a:rPr lang="ko-KR" altLang="en-US"/>
              <a:t> </a:t>
            </a:r>
          </a:p>
        </p:txBody>
      </p:sp>
      <p:sp>
        <p:nvSpPr>
          <p:cNvPr id="21508" name="내용 개체 틀 1"/>
          <p:cNvSpPr>
            <a:spLocks noGrp="1"/>
          </p:cNvSpPr>
          <p:nvPr>
            <p:ph idx="1"/>
          </p:nvPr>
        </p:nvSpPr>
        <p:spPr>
          <a:xfrm>
            <a:off x="313176" y="620688"/>
            <a:ext cx="8856538" cy="6469062"/>
          </a:xfrm>
        </p:spPr>
        <p:txBody>
          <a:bodyPr/>
          <a:lstStyle/>
          <a:p>
            <a:pPr marL="0" indent="0" latinLnBrk="1">
              <a:buNone/>
            </a:pPr>
            <a:r>
              <a:rPr lang="en-US" altLang="ko-KR" sz="4000" b="1" dirty="0">
                <a:solidFill>
                  <a:srgbClr val="00660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    2. </a:t>
            </a:r>
            <a:r>
              <a:rPr lang="ko-KR" altLang="en-US" sz="4000" b="1" dirty="0">
                <a:solidFill>
                  <a:srgbClr val="00660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삼위일체 친교의 </a:t>
            </a:r>
            <a:r>
              <a:rPr lang="en-US" altLang="ko-KR" sz="4000" b="1" dirty="0">
                <a:solidFill>
                  <a:srgbClr val="00660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‘</a:t>
            </a:r>
            <a:r>
              <a:rPr lang="ko-KR" altLang="en-US" sz="4000" b="1" dirty="0">
                <a:solidFill>
                  <a:srgbClr val="00660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관계성</a:t>
            </a:r>
            <a:r>
              <a:rPr lang="en-US" altLang="ko-KR" sz="4000" b="1" dirty="0">
                <a:solidFill>
                  <a:srgbClr val="00660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’</a:t>
            </a:r>
            <a:endParaRPr lang="ko-KR" altLang="en-US" sz="4000" b="1" dirty="0">
              <a:solidFill>
                <a:srgbClr val="006600"/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 marL="0" indent="0" latinLnBrk="1">
              <a:buFont typeface="Arial" panose="020B0604020202020204" pitchFamily="34" charset="0"/>
              <a:buNone/>
              <a:defRPr/>
            </a:pPr>
            <a:r>
              <a:rPr lang="en-US" altLang="ko-KR" sz="3600" b="1" dirty="0">
                <a:solidFill>
                  <a:srgbClr val="006600"/>
                </a:solidFill>
              </a:rPr>
              <a:t> </a:t>
            </a:r>
          </a:p>
          <a:p>
            <a:pPr marL="0" indent="0" latinLnBrk="1">
              <a:buNone/>
              <a:defRPr/>
            </a:pPr>
            <a:r>
              <a:rPr lang="ko-KR" altLang="en-US" sz="4400" b="1" dirty="0">
                <a:solidFill>
                  <a:srgbClr val="006600"/>
                </a:solidFill>
              </a:rPr>
              <a:t>성 토마스</a:t>
            </a:r>
            <a:r>
              <a:rPr lang="en-US" altLang="ko-KR" sz="4400" b="1" dirty="0">
                <a:solidFill>
                  <a:srgbClr val="006600"/>
                </a:solidFill>
              </a:rPr>
              <a:t>: </a:t>
            </a:r>
            <a:r>
              <a:rPr lang="ko-KR" altLang="en-US" sz="4400" b="1" dirty="0">
                <a:solidFill>
                  <a:srgbClr val="669900"/>
                </a:solidFill>
                <a:latin typeface="Wandohope" panose="02030603000000000000" pitchFamily="18" charset="-127"/>
                <a:ea typeface="Wandohope" panose="02030603000000000000" pitchFamily="18" charset="-127"/>
              </a:rPr>
              <a:t>위격은 누군가와의 관계를 가지는 것이 아니라 그 관계</a:t>
            </a:r>
            <a:r>
              <a:rPr lang="ko-KR" altLang="en-US" sz="4400" b="1" u="sng" dirty="0">
                <a:solidFill>
                  <a:srgbClr val="669900"/>
                </a:solidFill>
                <a:latin typeface="Wandohope" panose="02030603000000000000" pitchFamily="18" charset="-127"/>
                <a:ea typeface="Wandohope" panose="02030603000000000000" pitchFamily="18" charset="-127"/>
              </a:rPr>
              <a:t>이다</a:t>
            </a:r>
            <a:r>
              <a:rPr lang="en-US" altLang="ko-KR" sz="4400" b="1" u="sng" dirty="0">
                <a:solidFill>
                  <a:srgbClr val="669900"/>
                </a:solidFill>
                <a:latin typeface="Wandohope" panose="02030603000000000000" pitchFamily="18" charset="-127"/>
                <a:ea typeface="Wandohope" panose="02030603000000000000" pitchFamily="18" charset="-127"/>
              </a:rPr>
              <a:t>.</a:t>
            </a:r>
          </a:p>
          <a:p>
            <a:pPr marL="0" indent="0" latinLnBrk="1">
              <a:buNone/>
              <a:defRPr/>
            </a:pPr>
            <a:r>
              <a:rPr lang="en-US" altLang="ko-KR" sz="4400" b="1" dirty="0">
                <a:solidFill>
                  <a:srgbClr val="669900"/>
                </a:solidFill>
                <a:latin typeface="Wandohope" panose="02030603000000000000" pitchFamily="18" charset="-127"/>
                <a:ea typeface="Wandohope" panose="02030603000000000000" pitchFamily="18" charset="-127"/>
              </a:rPr>
              <a:t>(</a:t>
            </a:r>
            <a:r>
              <a:rPr lang="ko-KR" altLang="en-US" sz="4400" b="1" dirty="0">
                <a:solidFill>
                  <a:srgbClr val="669900"/>
                </a:solidFill>
                <a:latin typeface="Wandohope" panose="02030603000000000000" pitchFamily="18" charset="-127"/>
                <a:ea typeface="Wandohope" panose="02030603000000000000" pitchFamily="18" charset="-127"/>
              </a:rPr>
              <a:t>위격</a:t>
            </a:r>
            <a:r>
              <a:rPr lang="en-US" altLang="ko-KR" sz="4400" b="1" dirty="0">
                <a:solidFill>
                  <a:srgbClr val="669900"/>
                </a:solidFill>
                <a:latin typeface="Wandohope" panose="02030603000000000000" pitchFamily="18" charset="-127"/>
                <a:ea typeface="Wandohope" panose="02030603000000000000" pitchFamily="18" charset="-127"/>
              </a:rPr>
              <a:t>=</a:t>
            </a:r>
            <a:r>
              <a:rPr lang="ko-KR" altLang="en-US" sz="4400" b="1" dirty="0">
                <a:solidFill>
                  <a:srgbClr val="669900"/>
                </a:solidFill>
                <a:latin typeface="Wandohope" panose="02030603000000000000" pitchFamily="18" charset="-127"/>
                <a:ea typeface="Wandohope" panose="02030603000000000000" pitchFamily="18" charset="-127"/>
              </a:rPr>
              <a:t>관계</a:t>
            </a:r>
            <a:r>
              <a:rPr lang="en-US" altLang="ko-KR" sz="4400" b="1" dirty="0">
                <a:solidFill>
                  <a:srgbClr val="669900"/>
                </a:solidFill>
                <a:latin typeface="Wandohope" panose="02030603000000000000" pitchFamily="18" charset="-127"/>
                <a:ea typeface="Wandohope" panose="02030603000000000000" pitchFamily="18" charset="-127"/>
              </a:rPr>
              <a:t>)</a:t>
            </a:r>
          </a:p>
          <a:p>
            <a:pPr latinLnBrk="1">
              <a:buFontTx/>
              <a:buChar char="-"/>
              <a:defRPr/>
            </a:pPr>
            <a:r>
              <a:rPr lang="ko-KR" altLang="en-US" sz="4400" b="1" dirty="0">
                <a:solidFill>
                  <a:schemeClr val="accent6">
                    <a:lumMod val="75000"/>
                  </a:schemeClr>
                </a:solidFill>
              </a:rPr>
              <a:t>아들의 </a:t>
            </a:r>
            <a:r>
              <a:rPr lang="en-US" altLang="ko-KR" sz="4400" b="1" dirty="0">
                <a:solidFill>
                  <a:schemeClr val="accent6">
                    <a:lumMod val="75000"/>
                  </a:schemeClr>
                </a:solidFill>
              </a:rPr>
              <a:t>‘</a:t>
            </a:r>
            <a:r>
              <a:rPr lang="ko-KR" altLang="en-US" sz="4400" b="1" dirty="0">
                <a:solidFill>
                  <a:schemeClr val="accent6">
                    <a:lumMod val="75000"/>
                  </a:schemeClr>
                </a:solidFill>
              </a:rPr>
              <a:t>아버지</a:t>
            </a:r>
            <a:r>
              <a:rPr lang="en-US" altLang="ko-KR" sz="4400" b="1" dirty="0">
                <a:solidFill>
                  <a:schemeClr val="accent6">
                    <a:lumMod val="75000"/>
                  </a:schemeClr>
                </a:solidFill>
              </a:rPr>
              <a:t>’</a:t>
            </a:r>
          </a:p>
          <a:p>
            <a:pPr latinLnBrk="1">
              <a:buFontTx/>
              <a:buChar char="-"/>
              <a:defRPr/>
            </a:pPr>
            <a:r>
              <a:rPr lang="ko-KR" altLang="en-US" sz="4400" b="1" dirty="0">
                <a:solidFill>
                  <a:srgbClr val="6F41AD"/>
                </a:solidFill>
              </a:rPr>
              <a:t>아버지의 </a:t>
            </a:r>
            <a:r>
              <a:rPr lang="en-US" altLang="ko-KR" sz="4400" b="1" dirty="0">
                <a:solidFill>
                  <a:srgbClr val="6F41AD"/>
                </a:solidFill>
              </a:rPr>
              <a:t>‘</a:t>
            </a:r>
            <a:r>
              <a:rPr lang="ko-KR" altLang="en-US" sz="4400" b="1" dirty="0">
                <a:solidFill>
                  <a:srgbClr val="6F41AD"/>
                </a:solidFill>
              </a:rPr>
              <a:t>아들</a:t>
            </a:r>
            <a:r>
              <a:rPr lang="en-US" altLang="ko-KR" sz="4400" b="1" dirty="0">
                <a:solidFill>
                  <a:srgbClr val="6F41AD"/>
                </a:solidFill>
              </a:rPr>
              <a:t>’</a:t>
            </a:r>
            <a:r>
              <a:rPr lang="ko-KR" altLang="en-US" sz="4400" b="1" dirty="0">
                <a:solidFill>
                  <a:srgbClr val="6F41AD"/>
                </a:solidFill>
              </a:rPr>
              <a:t> </a:t>
            </a:r>
            <a:endParaRPr lang="en-US" altLang="ko-KR" sz="4400" b="1" dirty="0">
              <a:solidFill>
                <a:srgbClr val="6F41AD"/>
              </a:solidFill>
            </a:endParaRPr>
          </a:p>
          <a:p>
            <a:pPr latinLnBrk="1">
              <a:buFontTx/>
              <a:buChar char="-"/>
              <a:defRPr/>
            </a:pPr>
            <a:r>
              <a:rPr lang="ko-KR" altLang="en-US" sz="4400" b="1" dirty="0">
                <a:solidFill>
                  <a:srgbClr val="C04F4C"/>
                </a:solidFill>
              </a:rPr>
              <a:t>아버지와 아들의</a:t>
            </a:r>
            <a:r>
              <a:rPr lang="en-US" altLang="ko-KR" sz="4400" b="1" dirty="0">
                <a:solidFill>
                  <a:srgbClr val="C04F4C"/>
                </a:solidFill>
              </a:rPr>
              <a:t> ‘</a:t>
            </a:r>
            <a:r>
              <a:rPr lang="ko-KR" altLang="en-US" sz="4400" b="1" dirty="0">
                <a:solidFill>
                  <a:srgbClr val="C04F4C"/>
                </a:solidFill>
              </a:rPr>
              <a:t>영</a:t>
            </a:r>
            <a:r>
              <a:rPr lang="en-US" altLang="ko-KR" sz="4400" b="1" dirty="0">
                <a:solidFill>
                  <a:srgbClr val="C04F4C"/>
                </a:solidFill>
              </a:rPr>
              <a:t>’</a:t>
            </a:r>
            <a:endParaRPr lang="ko-KR" altLang="en-US" sz="4400" b="1" dirty="0">
              <a:solidFill>
                <a:srgbClr val="C04F4C"/>
              </a:solidFill>
            </a:endParaRPr>
          </a:p>
          <a:p>
            <a:pPr marL="0" indent="0" latinLnBrk="1">
              <a:buFont typeface="Arial" panose="020B0604020202020204" pitchFamily="34" charset="0"/>
              <a:buNone/>
              <a:defRPr/>
            </a:pPr>
            <a:endParaRPr lang="en-US" altLang="ko-KR" sz="3600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2F0AA1-0242-F0AA-DA47-96255C869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73832"/>
            <a:ext cx="8229600" cy="1143000"/>
          </a:xfrm>
        </p:spPr>
        <p:txBody>
          <a:bodyPr/>
          <a:lstStyle/>
          <a:p>
            <a:r>
              <a:rPr lang="ko-KR" altLang="en-US" b="1" dirty="0">
                <a:solidFill>
                  <a:schemeClr val="accent6">
                    <a:lumMod val="7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삼위일체의 모상인 가족</a:t>
            </a: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83A60FD4-F1FA-75EF-5C5C-65F23140D0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916832"/>
            <a:ext cx="7056783" cy="4941168"/>
          </a:xfrm>
        </p:spPr>
      </p:pic>
    </p:spTree>
    <p:extLst>
      <p:ext uri="{BB962C8B-B14F-4D97-AF65-F5344CB8AC3E}">
        <p14:creationId xmlns:p14="http://schemas.microsoft.com/office/powerpoint/2010/main" val="18671461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6451884-918B-29E0-E048-EBDB4E39D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ko-KR" altLang="en-US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성령의 위격</a:t>
            </a:r>
            <a:endParaRPr lang="en-US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1433F207-2E76-E194-03DA-8AC0F273435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0" r="9765" b="1"/>
          <a:stretch>
            <a:fillRect/>
          </a:stretch>
        </p:blipFill>
        <p:spPr>
          <a:xfrm>
            <a:off x="27917" y="1628800"/>
            <a:ext cx="4038600" cy="5229201"/>
          </a:xfrm>
          <a:noFill/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6B2FFF7-C3F0-4E5F-7B98-1EB5005126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39952" y="1268760"/>
            <a:ext cx="4752528" cy="4525963"/>
          </a:xfrm>
        </p:spPr>
        <p:txBody>
          <a:bodyPr/>
          <a:lstStyle/>
          <a:p>
            <a:r>
              <a:rPr lang="ko-KR" altLang="en-US" sz="3600" b="1" dirty="0">
                <a:solidFill>
                  <a:schemeClr val="accent2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가장 알려지지 않은 하느님</a:t>
            </a:r>
            <a:endParaRPr lang="en-US" altLang="ko-KR" sz="3600" b="1" dirty="0">
              <a:solidFill>
                <a:schemeClr val="accent2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r>
              <a:rPr lang="ko-KR" altLang="en-US" sz="3600" b="1" dirty="0">
                <a:solidFill>
                  <a:schemeClr val="tx2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하느님의 </a:t>
            </a:r>
            <a:r>
              <a:rPr lang="ko-KR" altLang="en-US" sz="3600" b="1" dirty="0" err="1">
                <a:solidFill>
                  <a:schemeClr val="tx2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엑스타시스</a:t>
            </a:r>
            <a:endParaRPr lang="en-US" altLang="ko-KR" sz="3600" b="1" dirty="0">
              <a:solidFill>
                <a:schemeClr val="tx2">
                  <a:lumMod val="75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r>
              <a:rPr lang="ko-KR" altLang="en-US" sz="36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성부와 성자의 </a:t>
            </a:r>
            <a:r>
              <a:rPr lang="en-US" altLang="ko-KR" sz="36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‘</a:t>
            </a:r>
            <a:r>
              <a:rPr lang="ko-KR" altLang="en-US" sz="36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우리</a:t>
            </a:r>
            <a:r>
              <a:rPr lang="en-US" altLang="ko-KR" sz="36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’</a:t>
            </a:r>
          </a:p>
          <a:p>
            <a:r>
              <a:rPr lang="ko-KR" altLang="en-US" sz="36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위격인 </a:t>
            </a:r>
            <a:r>
              <a:rPr lang="en-US" altLang="ko-KR" sz="36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‘</a:t>
            </a:r>
            <a:r>
              <a:rPr lang="ko-KR" altLang="en-US" sz="36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우리</a:t>
            </a:r>
            <a:r>
              <a:rPr lang="en-US" altLang="ko-KR" sz="36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’</a:t>
            </a:r>
          </a:p>
          <a:p>
            <a:r>
              <a:rPr lang="ko-KR" altLang="en-US" sz="3600" b="1" dirty="0">
                <a:solidFill>
                  <a:srgbClr val="FF505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두 위격으로 이루어진 한 위격</a:t>
            </a:r>
            <a:endParaRPr lang="en-US" altLang="ko-KR" sz="3600" b="1" dirty="0">
              <a:solidFill>
                <a:srgbClr val="FF505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r>
              <a:rPr lang="ko-KR" altLang="en-US" sz="3600" b="1" dirty="0">
                <a:solidFill>
                  <a:srgbClr val="C000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하느님의 겸손</a:t>
            </a:r>
            <a:r>
              <a:rPr lang="en-US" altLang="ko-KR" sz="3600" b="1" dirty="0">
                <a:solidFill>
                  <a:srgbClr val="C000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!</a:t>
            </a:r>
            <a:endParaRPr lang="en-US" sz="3600" b="1" dirty="0">
              <a:solidFill>
                <a:srgbClr val="C0000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09101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3669"/>
            <a:ext cx="9097963" cy="724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4505" y="692696"/>
            <a:ext cx="8568952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휴먼옛체" panose="02030504000101010101" pitchFamily="18" charset="-127"/>
                <a:ea typeface="휴먼옛체" panose="02030504000101010101" pitchFamily="18" charset="-127"/>
                <a:cs typeface="+mn-cs"/>
              </a:rPr>
              <a:t>- 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하느님은 “완전한 사랑 안에서 공통의 신적 삶을 사는 세 위격 사이의 </a:t>
            </a:r>
            <a:r>
              <a:rPr kumimoji="1" lang="ko-KR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통교라는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 사건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문체부 훈민정음체" panose="02020603020101020101" pitchFamily="18" charset="-127"/>
                <a:ea typeface="문체부 훈민정음체" panose="02020603020101020101" pitchFamily="18" charset="-127"/>
                <a:cs typeface="+mn-cs"/>
              </a:rPr>
              <a:t>”</a:t>
            </a:r>
            <a:r>
              <a:rPr kumimoji="1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  <a:cs typeface="+mn-cs"/>
              </a:rPr>
              <a:t>(</a:t>
            </a:r>
            <a:r>
              <a:rPr kumimoji="1" lang="ko-KR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  <a:cs typeface="+mn-cs"/>
              </a:rPr>
              <a:t>그레샤케</a:t>
            </a:r>
            <a:r>
              <a:rPr kumimoji="1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  <a:cs typeface="+mn-cs"/>
              </a:rPr>
              <a:t>)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  <a:cs typeface="+mn-cs"/>
            </a:endParaRPr>
          </a:p>
          <a:p>
            <a:pPr marL="285750" marR="0" lvl="0" indent="-28575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휴먼엑스포" panose="02030504000101010101" pitchFamily="18" charset="-127"/>
                <a:ea typeface="휴먼엑스포" panose="02030504000101010101" pitchFamily="18" charset="-127"/>
                <a:cs typeface="+mn-cs"/>
              </a:rPr>
              <a:t> </a:t>
            </a:r>
            <a:r>
              <a:rPr kumimoji="1" lang="ko-KR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휴먼엑스포" panose="02030504000101010101" pitchFamily="18" charset="-127"/>
                <a:ea typeface="휴먼엑스포" panose="02030504000101010101" pitchFamily="18" charset="-127"/>
                <a:cs typeface="+mn-cs"/>
              </a:rPr>
              <a:t>상호내주와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휴먼엑스포" panose="02030504000101010101" pitchFamily="18" charset="-127"/>
                <a:ea typeface="휴먼엑스포" panose="02030504000101010101" pitchFamily="18" charset="-127"/>
                <a:cs typeface="+mn-cs"/>
              </a:rPr>
              <a:t> 비움</a:t>
            </a:r>
            <a:r>
              <a:rPr kumimoji="1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휴먼엑스포" panose="02030504000101010101" pitchFamily="18" charset="-127"/>
                <a:ea typeface="휴먼엑스포" panose="02030504000101010101" pitchFamily="18" charset="-127"/>
                <a:cs typeface="+mn-cs"/>
              </a:rPr>
              <a:t>(</a:t>
            </a:r>
            <a:r>
              <a:rPr kumimoji="1" lang="ko-KR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휴먼엑스포" panose="02030504000101010101" pitchFamily="18" charset="-127"/>
                <a:ea typeface="휴먼엑스포" panose="02030504000101010101" pitchFamily="18" charset="-127"/>
                <a:cs typeface="+mn-cs"/>
              </a:rPr>
              <a:t>케노시스</a:t>
            </a:r>
            <a:r>
              <a:rPr kumimoji="1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휴먼엑스포" panose="02030504000101010101" pitchFamily="18" charset="-127"/>
                <a:ea typeface="휴먼엑스포" panose="02030504000101010101" pitchFamily="18" charset="-127"/>
                <a:cs typeface="+mn-cs"/>
              </a:rPr>
              <a:t>)</a:t>
            </a:r>
          </a:p>
          <a:p>
            <a:pPr marL="285750" marR="0" lvl="0" indent="-28575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1" lang="en-US" altLang="ko-K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  <a:cs typeface="+mn-cs"/>
            </a:endParaRPr>
          </a:p>
          <a:p>
            <a:pPr marL="285750" marR="0" lvl="0" indent="-28575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휴먼엑스포" panose="02030504000101010101" pitchFamily="18" charset="-127"/>
                <a:ea typeface="휴먼엑스포" panose="02030504000101010101" pitchFamily="18" charset="-127"/>
                <a:cs typeface="+mn-cs"/>
              </a:rPr>
              <a:t> 친교는 사건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휴먼엑스포" panose="02030504000101010101" pitchFamily="18" charset="-127"/>
                <a:ea typeface="휴먼엑스포" panose="02030504000101010101" pitchFamily="18" charset="-127"/>
                <a:cs typeface="+mn-cs"/>
              </a:rPr>
              <a:t>!</a:t>
            </a:r>
            <a:endParaRPr kumimoji="1" lang="ko-KR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휴먼엑스포" panose="02030504000101010101" pitchFamily="18" charset="-127"/>
              <a:ea typeface="휴먼엑스포" panose="02030504000101010101" pitchFamily="18" charset="-127"/>
              <a:cs typeface="+mn-cs"/>
            </a:endParaRP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8553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제목 1">
            <a:extLst>
              <a:ext uri="{FF2B5EF4-FFF2-40B4-BE49-F238E27FC236}">
                <a16:creationId xmlns:a16="http://schemas.microsoft.com/office/drawing/2014/main" id="{4CD51498-120D-CB3A-DB26-DBA1C8FD0C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560" y="1916832"/>
            <a:ext cx="8229600" cy="638845"/>
          </a:xfrm>
        </p:spPr>
        <p:txBody>
          <a:bodyPr/>
          <a:lstStyle/>
          <a:p>
            <a:r>
              <a:rPr lang="en-US" altLang="ko-KR" sz="4800" b="1" dirty="0">
                <a:solidFill>
                  <a:schemeClr val="accent2"/>
                </a:solidFill>
                <a:latin typeface="Wandohope" panose="02030603000000000000" pitchFamily="18" charset="-127"/>
                <a:ea typeface="Wandohope" panose="02030603000000000000" pitchFamily="18" charset="-127"/>
              </a:rPr>
              <a:t>3. </a:t>
            </a:r>
            <a:r>
              <a:rPr lang="ko-KR" altLang="ko-KR" sz="4800" b="1" dirty="0" err="1">
                <a:solidFill>
                  <a:schemeClr val="accent2"/>
                </a:solidFill>
                <a:latin typeface="Wandohope" panose="02030603000000000000" pitchFamily="18" charset="-127"/>
                <a:ea typeface="Wandohope" panose="02030603000000000000" pitchFamily="18" charset="-127"/>
              </a:rPr>
              <a:t>상호내주적</a:t>
            </a:r>
            <a:r>
              <a:rPr lang="ko-KR" altLang="ko-KR" sz="4800" b="1" dirty="0">
                <a:solidFill>
                  <a:schemeClr val="accent2"/>
                </a:solidFill>
                <a:latin typeface="Wandohope" panose="02030603000000000000" pitchFamily="18" charset="-127"/>
                <a:ea typeface="Wandohope" panose="02030603000000000000" pitchFamily="18" charset="-127"/>
              </a:rPr>
              <a:t> </a:t>
            </a:r>
            <a:r>
              <a:rPr lang="en-US" altLang="ko-KR" sz="4800" b="1" dirty="0">
                <a:solidFill>
                  <a:schemeClr val="accent2"/>
                </a:solidFill>
                <a:latin typeface="Wandohope" panose="02030603000000000000" pitchFamily="18" charset="-127"/>
                <a:ea typeface="Wandohope" panose="02030603000000000000" pitchFamily="18" charset="-127"/>
              </a:rPr>
              <a:t>- </a:t>
            </a:r>
            <a:r>
              <a:rPr lang="ko-KR" altLang="ko-KR" sz="4800" b="1" dirty="0">
                <a:solidFill>
                  <a:schemeClr val="accent2"/>
                </a:solidFill>
                <a:latin typeface="Wandohope" panose="02030603000000000000" pitchFamily="18" charset="-127"/>
                <a:ea typeface="Wandohope" panose="02030603000000000000" pitchFamily="18" charset="-127"/>
              </a:rPr>
              <a:t>선교적 친교</a:t>
            </a:r>
            <a:br>
              <a:rPr lang="ko-KR" altLang="ko-KR" b="1" dirty="0"/>
            </a:br>
            <a:r>
              <a:rPr lang="en-US" altLang="ko-KR" sz="4800" dirty="0">
                <a:solidFill>
                  <a:srgbClr val="00660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 </a:t>
            </a:r>
            <a:br>
              <a:rPr lang="en-US" altLang="ko-KR" sz="4800" dirty="0">
                <a:solidFill>
                  <a:srgbClr val="00660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</a:br>
            <a:r>
              <a:rPr lang="en-US" altLang="ko-KR" sz="4000" dirty="0">
                <a:solidFill>
                  <a:srgbClr val="00660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- </a:t>
            </a:r>
            <a:r>
              <a:rPr lang="ko-KR" altLang="en-US" sz="4000" dirty="0">
                <a:solidFill>
                  <a:srgbClr val="00660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삼위일체의 존재방식 </a:t>
            </a:r>
            <a:br>
              <a:rPr lang="en-US" altLang="ko-KR" sz="4000" dirty="0">
                <a:solidFill>
                  <a:srgbClr val="00660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</a:br>
            <a:r>
              <a:rPr lang="ko-KR" altLang="en-US" sz="4000" dirty="0" err="1">
                <a:solidFill>
                  <a:srgbClr val="00660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상호내주</a:t>
            </a:r>
            <a:r>
              <a:rPr lang="ko-KR" altLang="en-US" sz="4000" dirty="0">
                <a:solidFill>
                  <a:srgbClr val="00660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 </a:t>
            </a:r>
            <a:r>
              <a:rPr lang="en-US" altLang="ko-KR" sz="4000" dirty="0">
                <a:solidFill>
                  <a:srgbClr val="00660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–</a:t>
            </a:r>
            <a:br>
              <a:rPr lang="en-US" altLang="ko-KR" sz="4000" dirty="0">
                <a:solidFill>
                  <a:srgbClr val="00660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</a:br>
            <a:endParaRPr lang="ko-KR" altLang="en-US" sz="4000" dirty="0">
              <a:solidFill>
                <a:srgbClr val="006600"/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</p:txBody>
      </p:sp>
      <p:sp>
        <p:nvSpPr>
          <p:cNvPr id="28675" name="내용 개체 틀 2">
            <a:extLst>
              <a:ext uri="{FF2B5EF4-FFF2-40B4-BE49-F238E27FC236}">
                <a16:creationId xmlns:a16="http://schemas.microsoft.com/office/drawing/2014/main" id="{7FB2CA50-E090-B164-6F02-2D0270C177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2654" y="3861048"/>
            <a:ext cx="8507412" cy="4525963"/>
          </a:xfrm>
        </p:spPr>
        <p:txBody>
          <a:bodyPr/>
          <a:lstStyle/>
          <a:p>
            <a:r>
              <a:rPr lang="ko-KR" altLang="en-US" sz="4800" b="1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아버지께서 내 안에</a:t>
            </a:r>
            <a:endParaRPr lang="en-US" altLang="ko-KR" sz="4800" b="1" dirty="0">
              <a:solidFill>
                <a:srgbClr val="66990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r>
              <a:rPr lang="ko-KR" altLang="en-US" sz="4800" b="1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내가 아버지 안에</a:t>
            </a:r>
            <a:endParaRPr lang="en-US" altLang="ko-KR" sz="4800" b="1" dirty="0">
              <a:solidFill>
                <a:srgbClr val="66990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r>
              <a:rPr lang="ko-KR" altLang="en-US" sz="4800" b="1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너희가 내 안에</a:t>
            </a:r>
            <a:r>
              <a:rPr lang="en-US" altLang="ko-KR" sz="4800" b="1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</a:t>
            </a:r>
            <a:r>
              <a:rPr lang="ko-KR" altLang="en-US" sz="4800" b="1" dirty="0">
                <a:solidFill>
                  <a:srgbClr val="6699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내가 너희 안에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3669"/>
            <a:ext cx="9097963" cy="724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4505" y="692696"/>
            <a:ext cx="8568952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휴먼옛체" panose="02030504000101010101" pitchFamily="18" charset="-127"/>
                <a:ea typeface="휴먼옛체" panose="02030504000101010101" pitchFamily="18" charset="-127"/>
                <a:cs typeface="+mn-cs"/>
              </a:rPr>
              <a:t>- 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하느님은 “완전한 사랑 안에서 공통의 신적 삶을 사는 세 위격 사이의 </a:t>
            </a:r>
            <a:r>
              <a:rPr kumimoji="1" lang="ko-KR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통교라는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한컴 훈민정음 세로쓰기" panose="02000000000000000000" pitchFamily="2" charset="-127"/>
                <a:ea typeface="한컴 훈민정음 세로쓰기" panose="02000000000000000000" pitchFamily="2" charset="-127"/>
                <a:cs typeface="+mn-cs"/>
              </a:rPr>
              <a:t> 사건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문체부 훈민정음체" panose="02020603020101020101" pitchFamily="18" charset="-127"/>
                <a:ea typeface="문체부 훈민정음체" panose="02020603020101020101" pitchFamily="18" charset="-127"/>
                <a:cs typeface="+mn-cs"/>
              </a:rPr>
              <a:t>”</a:t>
            </a:r>
            <a:r>
              <a:rPr kumimoji="1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  <a:cs typeface="+mn-cs"/>
              </a:rPr>
              <a:t>(</a:t>
            </a:r>
            <a:r>
              <a:rPr kumimoji="1" lang="ko-KR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  <a:cs typeface="+mn-cs"/>
              </a:rPr>
              <a:t>그레샤케</a:t>
            </a:r>
            <a:r>
              <a:rPr kumimoji="1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  <a:cs typeface="+mn-cs"/>
              </a:rPr>
              <a:t>)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  <a:cs typeface="+mn-cs"/>
            </a:endParaRPr>
          </a:p>
          <a:p>
            <a:pPr marL="285750" marR="0" lvl="0" indent="-28575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휴먼엑스포" panose="02030504000101010101" pitchFamily="18" charset="-127"/>
                <a:ea typeface="휴먼엑스포" panose="02030504000101010101" pitchFamily="18" charset="-127"/>
                <a:cs typeface="+mn-cs"/>
              </a:rPr>
              <a:t> </a:t>
            </a:r>
            <a:r>
              <a:rPr kumimoji="1" lang="ko-KR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휴먼엑스포" panose="02030504000101010101" pitchFamily="18" charset="-127"/>
                <a:ea typeface="휴먼엑스포" panose="02030504000101010101" pitchFamily="18" charset="-127"/>
                <a:cs typeface="+mn-cs"/>
              </a:rPr>
              <a:t>상호내주와</a:t>
            </a: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휴먼엑스포" panose="02030504000101010101" pitchFamily="18" charset="-127"/>
                <a:ea typeface="휴먼엑스포" panose="02030504000101010101" pitchFamily="18" charset="-127"/>
                <a:cs typeface="+mn-cs"/>
              </a:rPr>
              <a:t> 비움</a:t>
            </a:r>
            <a:r>
              <a:rPr kumimoji="1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휴먼엑스포" panose="02030504000101010101" pitchFamily="18" charset="-127"/>
                <a:ea typeface="휴먼엑스포" panose="02030504000101010101" pitchFamily="18" charset="-127"/>
                <a:cs typeface="+mn-cs"/>
              </a:rPr>
              <a:t>(</a:t>
            </a:r>
            <a:r>
              <a:rPr kumimoji="1" lang="ko-KR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휴먼엑스포" panose="02030504000101010101" pitchFamily="18" charset="-127"/>
                <a:ea typeface="휴먼엑스포" panose="02030504000101010101" pitchFamily="18" charset="-127"/>
                <a:cs typeface="+mn-cs"/>
              </a:rPr>
              <a:t>케노시스</a:t>
            </a:r>
            <a:r>
              <a:rPr kumimoji="1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휴먼엑스포" panose="02030504000101010101" pitchFamily="18" charset="-127"/>
                <a:ea typeface="휴먼엑스포" panose="02030504000101010101" pitchFamily="18" charset="-127"/>
                <a:cs typeface="+mn-cs"/>
              </a:rPr>
              <a:t>)</a:t>
            </a:r>
          </a:p>
          <a:p>
            <a:pPr marL="285750" marR="0" lvl="0" indent="-28575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1" lang="en-US" altLang="ko-K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  <a:cs typeface="+mn-cs"/>
            </a:endParaRPr>
          </a:p>
          <a:p>
            <a:pPr marL="285750" marR="0" lvl="0" indent="-28575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1" lang="ko-KR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휴먼엑스포" panose="02030504000101010101" pitchFamily="18" charset="-127"/>
                <a:ea typeface="휴먼엑스포" panose="02030504000101010101" pitchFamily="18" charset="-127"/>
                <a:cs typeface="+mn-cs"/>
              </a:rPr>
              <a:t> 친교는 사건</a:t>
            </a:r>
            <a:r>
              <a: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휴먼엑스포" panose="02030504000101010101" pitchFamily="18" charset="-127"/>
                <a:ea typeface="휴먼엑스포" panose="02030504000101010101" pitchFamily="18" charset="-127"/>
                <a:cs typeface="+mn-cs"/>
              </a:rPr>
              <a:t>!</a:t>
            </a:r>
            <a:endParaRPr kumimoji="1" lang="ko-KR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휴먼엑스포" panose="02030504000101010101" pitchFamily="18" charset="-127"/>
              <a:ea typeface="휴먼엑스포" panose="02030504000101010101" pitchFamily="18" charset="-127"/>
              <a:cs typeface="+mn-cs"/>
            </a:endParaRP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76620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그룹 5"/>
          <p:cNvGrpSpPr>
            <a:grpSpLocks/>
          </p:cNvGrpSpPr>
          <p:nvPr/>
        </p:nvGrpSpPr>
        <p:grpSpPr bwMode="auto">
          <a:xfrm>
            <a:off x="0" y="-219075"/>
            <a:ext cx="9144000" cy="7174210"/>
            <a:chOff x="0" y="-219116"/>
            <a:chExt cx="9144000" cy="7173932"/>
          </a:xfrm>
        </p:grpSpPr>
        <p:pic>
          <p:nvPicPr>
            <p:cNvPr id="17411" name="Picture 2" descr="C:\Users\user\Desktop\감사의날 PPT자료\windflower_wr_004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219116"/>
              <a:ext cx="9144000" cy="7046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2" name="TextBox 2"/>
            <p:cNvSpPr txBox="1">
              <a:spLocks noChangeArrowheads="1"/>
            </p:cNvSpPr>
            <p:nvPr/>
          </p:nvSpPr>
          <p:spPr bwMode="auto">
            <a:xfrm>
              <a:off x="899592" y="908720"/>
              <a:ext cx="7164288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456A1C"/>
                </a:solidFill>
                <a:effectLst/>
                <a:uLnTx/>
                <a:uFillTx/>
                <a:latin typeface="HY목판B"/>
                <a:ea typeface="HY목판B"/>
                <a:cs typeface="HY목판B"/>
              </a:endParaRPr>
            </a:p>
          </p:txBody>
        </p:sp>
        <p:sp>
          <p:nvSpPr>
            <p:cNvPr id="17413" name="TextBox 3"/>
            <p:cNvSpPr txBox="1">
              <a:spLocks noChangeArrowheads="1"/>
            </p:cNvSpPr>
            <p:nvPr/>
          </p:nvSpPr>
          <p:spPr bwMode="auto">
            <a:xfrm>
              <a:off x="3635896" y="2636912"/>
              <a:ext cx="1512168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맑은 고딕" panose="020B0503020000020004" pitchFamily="50" charset="-127"/>
                </a:defRPr>
              </a:lvl9pPr>
            </a:lstStyle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2F527D"/>
                </a:solidFill>
                <a:effectLst/>
                <a:uLnTx/>
                <a:uFillTx/>
                <a:latin typeface="HY목판B"/>
                <a:ea typeface="HY목판B"/>
                <a:cs typeface="HY목판B"/>
              </a:endParaRPr>
            </a:p>
          </p:txBody>
        </p:sp>
        <p:sp>
          <p:nvSpPr>
            <p:cNvPr id="63494" name="TextBox 4"/>
            <p:cNvSpPr txBox="1">
              <a:spLocks noChangeArrowheads="1"/>
            </p:cNvSpPr>
            <p:nvPr/>
          </p:nvSpPr>
          <p:spPr bwMode="auto">
            <a:xfrm>
              <a:off x="287338" y="30111"/>
              <a:ext cx="8856662" cy="6924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굴림" panose="020B0600000101010101" pitchFamily="50" charset="-127"/>
                </a:defRPr>
              </a:lvl9pPr>
            </a:lstStyle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휴먼엑스포" panose="02030504000101010101" pitchFamily="18" charset="-127"/>
                  <a:ea typeface="휴먼엑스포" panose="02030504000101010101" pitchFamily="18" charset="-127"/>
                  <a:cs typeface="+mn-cs"/>
                </a:rPr>
                <a:t>  </a:t>
              </a:r>
              <a:r>
                <a:rPr lang="en-US" altLang="ko-KR" sz="4800" b="1" dirty="0">
                  <a:solidFill>
                    <a:srgbClr val="7030A0"/>
                  </a:solidFill>
                  <a:latin typeface="휴먼엑스포" panose="02030504000101010101" pitchFamily="18" charset="-127"/>
                  <a:ea typeface="휴먼엑스포" panose="02030504000101010101" pitchFamily="18" charset="-127"/>
                </a:rPr>
                <a:t>3</a:t>
              </a:r>
              <a:r>
                <a:rPr kumimoji="1" lang="en-US" altLang="ko-KR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휴먼엑스포" panose="02030504000101010101" pitchFamily="18" charset="-127"/>
                  <a:ea typeface="휴먼엑스포" panose="02030504000101010101" pitchFamily="18" charset="-127"/>
                  <a:cs typeface="+mn-cs"/>
                </a:rPr>
                <a:t>. </a:t>
              </a:r>
              <a:r>
                <a:rPr kumimoji="1" lang="ko-KR" alt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휴먼엑스포" panose="02030504000101010101" pitchFamily="18" charset="-127"/>
                  <a:ea typeface="휴먼엑스포" panose="02030504000101010101" pitchFamily="18" charset="-127"/>
                  <a:cs typeface="+mn-cs"/>
                </a:rPr>
                <a:t>상호내주적</a:t>
              </a:r>
              <a:r>
                <a:rPr kumimoji="1" lang="en-US" altLang="ko-KR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휴먼엑스포" panose="02030504000101010101" pitchFamily="18" charset="-127"/>
                  <a:ea typeface="휴먼엑스포" panose="02030504000101010101" pitchFamily="18" charset="-127"/>
                  <a:cs typeface="+mn-cs"/>
                </a:rPr>
                <a:t>-</a:t>
              </a:r>
              <a:r>
                <a:rPr kumimoji="1" lang="ko-KR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휴먼엑스포" panose="02030504000101010101" pitchFamily="18" charset="-127"/>
                  <a:ea typeface="휴먼엑스포" panose="02030504000101010101" pitchFamily="18" charset="-127"/>
                  <a:cs typeface="+mn-cs"/>
                </a:rPr>
                <a:t>선교적 친교 </a:t>
              </a:r>
              <a:r>
                <a:rPr kumimoji="1" lang="en-US" altLang="ko-KR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휴먼엑스포" panose="02030504000101010101" pitchFamily="18" charset="-127"/>
                  <a:ea typeface="휴먼엑스포" panose="02030504000101010101" pitchFamily="18" charset="-127"/>
                  <a:cs typeface="+mn-cs"/>
                </a:rPr>
                <a:t> </a:t>
              </a:r>
              <a:r>
                <a:rPr kumimoji="1" lang="ko-KR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휴먼엑스포" panose="02030504000101010101" pitchFamily="18" charset="-127"/>
                  <a:ea typeface="휴먼엑스포" panose="02030504000101010101" pitchFamily="18" charset="-127"/>
                  <a:cs typeface="+mn-cs"/>
                </a:rPr>
                <a:t> </a:t>
              </a:r>
              <a:endParaRPr kumimoji="1" lang="en-US" altLang="ko-KR" sz="4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휴먼엑스포" panose="02030504000101010101" pitchFamily="18" charset="-127"/>
                <a:ea typeface="휴먼엑스포" panose="02030504000101010101" pitchFamily="18" charset="-127"/>
                <a:cs typeface="+mn-cs"/>
              </a:endParaRPr>
            </a:p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  <a:cs typeface="+mn-cs"/>
              </a:endParaRPr>
            </a:p>
            <a:p>
              <a:pPr marL="0" marR="0" lvl="0" indent="0" algn="l" defTabSz="914400" rtl="0" eaLnBrk="0" fontAlgn="base" latinLnBrk="1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" panose="020B0604020202020204" pitchFamily="34" charset="0"/>
                  <a:ea typeface="굴림" panose="020B0600000101010101" pitchFamily="50" charset="-127"/>
                  <a:cs typeface="+mn-cs"/>
                </a:rPr>
                <a:t>내가 그 일들을 하고 있다면</a:t>
              </a:r>
              <a:r>
                <a:rPr kumimoji="1" lang="en-US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" panose="020B0604020202020204" pitchFamily="34" charset="0"/>
                  <a:ea typeface="굴림" panose="020B0600000101010101" pitchFamily="50" charset="-127"/>
                  <a:cs typeface="+mn-cs"/>
                </a:rPr>
                <a:t>, </a:t>
              </a:r>
              <a:r>
                <a:rPr kumimoji="1" lang="ko-KR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" panose="020B0604020202020204" pitchFamily="34" charset="0"/>
                  <a:ea typeface="굴림" panose="020B0600000101010101" pitchFamily="50" charset="-127"/>
                  <a:cs typeface="+mn-cs"/>
                </a:rPr>
                <a:t>나를 믿지 않더라도 그 일들은 믿어라</a:t>
              </a:r>
              <a:r>
                <a:rPr kumimoji="1" lang="en-US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" panose="020B0604020202020204" pitchFamily="34" charset="0"/>
                  <a:ea typeface="굴림" panose="020B0600000101010101" pitchFamily="50" charset="-127"/>
                  <a:cs typeface="+mn-cs"/>
                </a:rPr>
                <a:t>. </a:t>
              </a:r>
              <a:r>
                <a:rPr kumimoji="1" lang="ko-KR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" panose="020B0604020202020204" pitchFamily="34" charset="0"/>
                  <a:ea typeface="굴림" panose="020B0600000101010101" pitchFamily="50" charset="-127"/>
                  <a:cs typeface="+mn-cs"/>
                </a:rPr>
                <a:t>그러면 아버지께서 내 안에 계시고 내가 아버지 안에 있다는 것을 너희가 깨달아 알게 될 것이다</a:t>
              </a:r>
              <a:r>
                <a:rPr kumimoji="1" lang="en-US" altLang="ko-K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" panose="020B0604020202020204" pitchFamily="34" charset="0"/>
                  <a:ea typeface="굴림" panose="020B0600000101010101" pitchFamily="50" charset="-127"/>
                  <a:cs typeface="+mn-cs"/>
                </a:rPr>
                <a:t>(</a:t>
              </a:r>
              <a:r>
                <a:rPr kumimoji="1" lang="ko-KR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" panose="020B0604020202020204" pitchFamily="34" charset="0"/>
                  <a:ea typeface="굴림" panose="020B0600000101010101" pitchFamily="50" charset="-127"/>
                  <a:cs typeface="+mn-cs"/>
                </a:rPr>
                <a:t>요한 </a:t>
              </a:r>
              <a:r>
                <a:rPr kumimoji="1" lang="en-US" altLang="ko-K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" panose="020B0604020202020204" pitchFamily="34" charset="0"/>
                  <a:ea typeface="굴림" panose="020B0600000101010101" pitchFamily="50" charset="-127"/>
                  <a:cs typeface="+mn-cs"/>
                </a:rPr>
                <a:t>10,38). </a:t>
              </a:r>
              <a:endParaRPr kumimoji="1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  <a:cs typeface="+mn-cs"/>
              </a:endParaRPr>
            </a:p>
            <a:p>
              <a:pPr marL="571500" marR="0" lvl="0" indent="-57150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-"/>
                <a:tabLst/>
                <a:defRPr/>
              </a:pPr>
              <a:endParaRPr kumimoji="1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휴먼엑스포" panose="02030504000101010101" pitchFamily="18" charset="-127"/>
                <a:ea typeface="휴먼엑스포" panose="02030504000101010101" pitchFamily="18" charset="-127"/>
                <a:cs typeface="+mn-cs"/>
              </a:endParaRPr>
            </a:p>
            <a:p>
              <a:pPr marL="0" marR="0" lvl="0" indent="0" algn="l" defTabSz="914400" rtl="0" eaLnBrk="0" fontAlgn="base" latinLnBrk="1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6F41AD"/>
                  </a:solidFill>
                  <a:effectLst/>
                  <a:uLnTx/>
                  <a:uFillTx/>
                  <a:latin typeface="맑은 고딕"/>
                  <a:ea typeface="굴림" panose="020B0600000101010101" pitchFamily="50" charset="-127"/>
                  <a:cs typeface="+mn-cs"/>
                </a:rPr>
                <a:t>내가 아버지 안에 있고 아버지께서 내 안에 계시다는 것을 너는 믿지 않느냐</a:t>
              </a:r>
              <a:r>
                <a:rPr kumimoji="1" lang="en-US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6F41AD"/>
                  </a:solidFill>
                  <a:effectLst/>
                  <a:uLnTx/>
                  <a:uFillTx/>
                  <a:latin typeface="맑은 고딕"/>
                  <a:ea typeface="굴림" panose="020B0600000101010101" pitchFamily="50" charset="-127"/>
                  <a:cs typeface="+mn-cs"/>
                </a:rPr>
                <a:t>? … </a:t>
              </a:r>
              <a:r>
                <a:rPr kumimoji="1" lang="ko-KR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6F41AD"/>
                  </a:solidFill>
                  <a:effectLst/>
                  <a:uLnTx/>
                  <a:uFillTx/>
                  <a:latin typeface="맑은 고딕"/>
                  <a:ea typeface="굴림" panose="020B0600000101010101" pitchFamily="50" charset="-127"/>
                  <a:cs typeface="+mn-cs"/>
                </a:rPr>
                <a:t>내가 아버지 안에 있고 아버지께서 내 안에 계시다고 한 말을 믿어라</a:t>
              </a:r>
              <a:r>
                <a:rPr kumimoji="1" lang="en-US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6F41AD"/>
                  </a:solidFill>
                  <a:effectLst/>
                  <a:uLnTx/>
                  <a:uFillTx/>
                  <a:latin typeface="맑은 고딕"/>
                  <a:ea typeface="굴림" panose="020B0600000101010101" pitchFamily="50" charset="-127"/>
                  <a:cs typeface="+mn-cs"/>
                </a:rPr>
                <a:t>. </a:t>
              </a:r>
              <a:r>
                <a:rPr kumimoji="1" lang="ko-KR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6F41AD"/>
                  </a:solidFill>
                  <a:effectLst/>
                  <a:uLnTx/>
                  <a:uFillTx/>
                  <a:latin typeface="맑은 고딕"/>
                  <a:ea typeface="굴림" panose="020B0600000101010101" pitchFamily="50" charset="-127"/>
                  <a:cs typeface="+mn-cs"/>
                </a:rPr>
                <a:t>믿지 못하겠거든 이 일들을 보아서라도 믿어라</a:t>
              </a:r>
              <a:r>
                <a:rPr kumimoji="1" lang="en-US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6F41AD"/>
                  </a:solidFill>
                  <a:effectLst/>
                  <a:uLnTx/>
                  <a:uFillTx/>
                  <a:latin typeface="맑은 고딕"/>
                  <a:ea typeface="굴림" panose="020B0600000101010101" pitchFamily="50" charset="-127"/>
                  <a:cs typeface="+mn-cs"/>
                </a:rPr>
                <a:t>. </a:t>
              </a:r>
              <a:r>
                <a:rPr kumimoji="1" lang="en-US" altLang="ko-K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6F41AD"/>
                  </a:solidFill>
                  <a:effectLst/>
                  <a:uLnTx/>
                  <a:uFillTx/>
                  <a:latin typeface="맑은 고딕"/>
                  <a:ea typeface="굴림" panose="020B0600000101010101" pitchFamily="50" charset="-127"/>
                  <a:cs typeface="+mn-cs"/>
                </a:rPr>
                <a:t>(14,10-11)</a:t>
              </a:r>
              <a:endParaRPr kumimoji="1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6F41AD"/>
                </a:solidFill>
                <a:effectLst/>
                <a:uLnTx/>
                <a:uFillTx/>
                <a:latin typeface="맑은 고딕"/>
                <a:ea typeface="굴림" panose="020B0600000101010101" pitchFamily="50" charset="-127"/>
                <a:cs typeface="+mn-cs"/>
              </a:endParaRPr>
            </a:p>
            <a:p>
              <a:pPr marL="0" marR="0" lvl="0" indent="0" algn="l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휴먼엑스포" panose="02030504000101010101" pitchFamily="18" charset="-127"/>
                  <a:ea typeface="휴먼엑스포" panose="02030504000101010101" pitchFamily="18" charset="-127"/>
                  <a:cs typeface="+mn-cs"/>
                </a:rPr>
                <a:t> </a:t>
              </a:r>
              <a:endParaRPr kumimoji="1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65536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:\그림\예쁜편지지\가을이미지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Box 4"/>
          <p:cNvSpPr txBox="1">
            <a:spLocks noChangeArrowheads="1"/>
          </p:cNvSpPr>
          <p:nvPr/>
        </p:nvSpPr>
        <p:spPr bwMode="auto">
          <a:xfrm>
            <a:off x="150019" y="188640"/>
            <a:ext cx="8993982" cy="8094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</a:defRPr>
            </a:lvl9pPr>
          </a:lstStyle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굴림" panose="020B0600000101010101" pitchFamily="50" charset="-127"/>
                <a:cs typeface="+mn-cs"/>
              </a:rPr>
              <a:t>그날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굴림" panose="020B0600000101010101" pitchFamily="50" charset="-127"/>
                <a:cs typeface="+mn-cs"/>
              </a:rPr>
              <a:t>,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굴림" panose="020B0600000101010101" pitchFamily="50" charset="-127"/>
                <a:cs typeface="+mn-cs"/>
              </a:rPr>
              <a:t>너희는 내가 아버지 안에 있고 또 너희가 내 안에 있으며 내가 너희 안에 있음을 깨닫게 될 것이다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굴림" panose="020B0600000101010101" pitchFamily="50" charset="-127"/>
                <a:cs typeface="+mn-cs"/>
              </a:rPr>
              <a:t>. </a:t>
            </a:r>
            <a:r>
              <a:rPr kumimoji="1" lang="en-US" altLang="ko-K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굴림" panose="020B0600000101010101" pitchFamily="50" charset="-127"/>
                <a:cs typeface="+mn-cs"/>
              </a:rPr>
              <a:t>14,20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굴림" panose="020B0600000101010101" pitchFamily="50" charset="-127"/>
                <a:cs typeface="+mn-cs"/>
              </a:rPr>
              <a:t>아버지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굴림" panose="020B0600000101010101" pitchFamily="50" charset="-127"/>
                <a:cs typeface="+mn-cs"/>
              </a:rPr>
              <a:t>,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굴림" panose="020B0600000101010101" pitchFamily="50" charset="-127"/>
                <a:cs typeface="+mn-cs"/>
              </a:rPr>
              <a:t>아버지께서 제 안에 계시고 제가 아버지 안에 있듯이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굴림" panose="020B0600000101010101" pitchFamily="50" charset="-127"/>
                <a:cs typeface="+mn-cs"/>
              </a:rPr>
              <a:t>,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굴림" panose="020B0600000101010101" pitchFamily="50" charset="-127"/>
                <a:cs typeface="+mn-cs"/>
              </a:rPr>
              <a:t>그들도 우리 안에 있게 해 주십시오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굴림" panose="020B0600000101010101" pitchFamily="50" charset="-127"/>
                <a:cs typeface="+mn-cs"/>
              </a:rPr>
              <a:t>. </a:t>
            </a: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굴림" panose="020B0600000101010101" pitchFamily="50" charset="-127"/>
                <a:cs typeface="+mn-cs"/>
              </a:rPr>
              <a:t>그리하여 아버지께서 저를 보내셨다는 것을 세상이 믿게 하십시오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굴림" panose="020B0600000101010101" pitchFamily="50" charset="-127"/>
                <a:cs typeface="+mn-cs"/>
              </a:rPr>
              <a:t>. </a:t>
            </a:r>
            <a:r>
              <a:rPr kumimoji="1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굴림" panose="020B0600000101010101" pitchFamily="50" charset="-127"/>
                <a:cs typeface="+mn-cs"/>
              </a:rPr>
              <a:t>17,21</a:t>
            </a:r>
            <a:endParaRPr kumimoji="1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굴림" panose="020B0600000101010101" pitchFamily="50" charset="-127"/>
              <a:cs typeface="+mn-cs"/>
            </a:endParaRPr>
          </a:p>
          <a:p>
            <a:pPr marL="0" marR="0" lvl="0" indent="0" algn="ctr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ko-KR" sz="32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맑은 고딕" panose="020B0503020000020004" pitchFamily="50" charset="-127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휴먼엑스포" panose="02030504000101010101" pitchFamily="18" charset="-127"/>
                <a:ea typeface="휴먼엑스포" panose="02030504000101010101" pitchFamily="18" charset="-127"/>
                <a:cs typeface="+mn-cs"/>
              </a:rPr>
              <a:t>      </a:t>
            </a:r>
            <a:r>
              <a:rPr kumimoji="1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50000"/>
                  </a:srgbClr>
                </a:solidFill>
                <a:effectLst/>
                <a:uLnTx/>
                <a:uFillTx/>
                <a:latin typeface="휴먼엑스포" panose="02030504000101010101" pitchFamily="18" charset="-127"/>
                <a:ea typeface="휴먼엑스포" panose="02030504000101010101" pitchFamily="18" charset="-127"/>
                <a:cs typeface="+mn-cs"/>
              </a:rPr>
              <a:t> </a:t>
            </a:r>
            <a:endParaRPr kumimoji="1" lang="ko-KR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8064A2">
                  <a:lumMod val="50000"/>
                </a:srgbClr>
              </a:solidFill>
              <a:effectLst/>
              <a:uLnTx/>
              <a:uFillTx/>
              <a:latin typeface="휴먼엑스포" panose="02030504000101010101" pitchFamily="18" charset="-127"/>
              <a:ea typeface="휴먼엑스포" panose="02030504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6139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D:\그림\예쁜편지지\가을이미지.jpg">
            <a:extLst>
              <a:ext uri="{FF2B5EF4-FFF2-40B4-BE49-F238E27FC236}">
                <a16:creationId xmlns:a16="http://schemas.microsoft.com/office/drawing/2014/main" id="{8F5CB153-C3F6-57DC-CCC4-AD8BD5CC9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Box 4">
            <a:extLst>
              <a:ext uri="{FF2B5EF4-FFF2-40B4-BE49-F238E27FC236}">
                <a16:creationId xmlns:a16="http://schemas.microsoft.com/office/drawing/2014/main" id="{F49869EF-E8F3-C002-DB29-3DF1C4F7F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908050"/>
            <a:ext cx="8964612" cy="671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맑은 고딕" panose="020B0503020000020004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맑은 고딕" panose="020B0503020000020004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맑은 고딕" panose="020B0503020000020004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맑은 고딕" panose="020B0503020000020004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맑은 고딕" panose="020B0503020000020004" pitchFamily="50" charset="-127"/>
              </a:defRPr>
            </a:lvl9pPr>
          </a:lstStyle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 sz="6600" b="1" i="0" u="none" strike="noStrike" kern="1200" cap="none" spc="0" normalizeH="0" baseline="0" noProof="0">
                <a:ln>
                  <a:noFill/>
                </a:ln>
                <a:solidFill>
                  <a:srgbClr val="604A7B"/>
                </a:solidFill>
                <a:effectLst/>
                <a:uLnTx/>
                <a:uFillTx/>
                <a:latin typeface="문체부 훈민정음체" pitchFamily="18" charset="-127"/>
                <a:ea typeface="문체부 훈민정음체" pitchFamily="18" charset="-127"/>
                <a:cs typeface="+mn-cs"/>
              </a:rPr>
              <a:t> 성삼위의 상호내주</a:t>
            </a:r>
            <a:endParaRPr kumimoji="1" lang="en-US" altLang="ko-KR" sz="6600" b="1" i="0" u="none" strike="noStrike" kern="1200" cap="none" spc="0" normalizeH="0" baseline="0" noProof="0">
              <a:ln>
                <a:noFill/>
              </a:ln>
              <a:solidFill>
                <a:srgbClr val="604A7B"/>
              </a:solidFill>
              <a:effectLst/>
              <a:uLnTx/>
              <a:uFillTx/>
              <a:latin typeface="문체부 훈민정음체" pitchFamily="18" charset="-127"/>
              <a:ea typeface="문체부 훈민정음체" pitchFamily="18" charset="-127"/>
              <a:cs typeface="+mn-cs"/>
            </a:endParaRP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 panose="020B0503020000020004" pitchFamily="50" charset="-127"/>
                <a:ea typeface="굴림" panose="020B0600000101010101" pitchFamily="50" charset="-127"/>
                <a:cs typeface="+mn-cs"/>
              </a:rPr>
              <a:t>                  </a:t>
            </a:r>
            <a:r>
              <a:rPr kumimoji="1" lang="en-US" altLang="ko-KR" sz="4000" b="1" i="0" u="none" strike="noStrike" kern="1200" cap="none" spc="0" normalizeH="0" baseline="0" noProof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맑은 고딕" panose="020B0503020000020004" pitchFamily="50" charset="-127"/>
                <a:ea typeface="굴림" panose="020B0600000101010101" pitchFamily="50" charset="-127"/>
                <a:cs typeface="+mn-cs"/>
              </a:rPr>
              <a:t>perichóresis</a:t>
            </a: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ko-KR" sz="4000" b="1" i="0" u="none" strike="noStrike" kern="1200" cap="none" spc="0" normalizeH="0" baseline="0" noProof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맑은 고딕" panose="020B0503020000020004" pitchFamily="50" charset="-127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ko-KR" sz="4400" b="1" i="0" u="none" strike="noStrike" kern="1200" cap="none" spc="0" normalizeH="0" baseline="0" noProof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맑은 고딕" panose="020B0503020000020004" pitchFamily="50" charset="-127"/>
                <a:ea typeface="굴림" panose="020B0600000101010101" pitchFamily="50" charset="-127"/>
                <a:cs typeface="+mn-cs"/>
              </a:rPr>
              <a:t>Peri–chórein: </a:t>
            </a:r>
            <a:r>
              <a:rPr kumimoji="1" lang="en-US" altLang="ko-KR" sz="4000" b="1" i="0" u="none" strike="noStrike" kern="1200" cap="none" spc="0" normalizeH="0" baseline="0" noProof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맑은 고딕" panose="020B0503020000020004" pitchFamily="50" charset="-127"/>
                <a:ea typeface="굴림" panose="020B0600000101010101" pitchFamily="50" charset="-127"/>
                <a:cs typeface="+mn-cs"/>
              </a:rPr>
              <a:t> </a:t>
            </a:r>
            <a:r>
              <a:rPr kumimoji="1" lang="ko-KR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휴먼엑스포" panose="02030504000101010101" pitchFamily="18" charset="-127"/>
                <a:ea typeface="휴먼엑스포" panose="02030504000101010101" pitchFamily="18" charset="-127"/>
                <a:cs typeface="+mn-cs"/>
              </a:rPr>
              <a:t>윤무輪舞</a:t>
            </a:r>
            <a:endParaRPr kumimoji="1" lang="en-US" altLang="ko-KR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ko-KR" sz="4000" b="1" i="0" u="none" strike="noStrike" kern="1200" cap="none" spc="0" normalizeH="0" baseline="0" noProof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휴먼엑스포" panose="02030504000101010101" pitchFamily="18" charset="-127"/>
              <a:ea typeface="휴먼엑스포" panose="02030504000101010101" pitchFamily="18" charset="-127"/>
              <a:cs typeface="+mn-cs"/>
            </a:endParaRP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휴먼엑스포" panose="02030504000101010101" pitchFamily="18" charset="-127"/>
                <a:ea typeface="휴먼엑스포" panose="02030504000101010101" pitchFamily="18" charset="-127"/>
                <a:cs typeface="+mn-cs"/>
              </a:rPr>
              <a:t>세 위격은 하느님으로서의 삶이라는 단일한 </a:t>
            </a:r>
            <a:r>
              <a:rPr kumimoji="1" lang="en-US" altLang="ko-KR" sz="4000" b="1" i="0" u="none" strike="noStrike" kern="1200" cap="none" spc="0" normalizeH="0" baseline="0" noProof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휴먼엑스포" panose="02030504000101010101" pitchFamily="18" charset="-127"/>
                <a:ea typeface="휴먼엑스포" panose="02030504000101010101" pitchFamily="18" charset="-127"/>
                <a:cs typeface="+mn-cs"/>
              </a:rPr>
              <a:t>‘</a:t>
            </a:r>
            <a:r>
              <a:rPr kumimoji="1" lang="ko-KR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휴먼엑스포" panose="02030504000101010101" pitchFamily="18" charset="-127"/>
                <a:ea typeface="휴먼엑스포" panose="02030504000101010101" pitchFamily="18" charset="-127"/>
                <a:cs typeface="+mn-cs"/>
              </a:rPr>
              <a:t>공동의 춤</a:t>
            </a:r>
            <a:r>
              <a:rPr kumimoji="1" lang="en-US" altLang="ko-KR" sz="4000" b="1" i="0" u="none" strike="noStrike" kern="1200" cap="none" spc="0" normalizeH="0" baseline="0" noProof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휴먼엑스포" panose="02030504000101010101" pitchFamily="18" charset="-127"/>
                <a:ea typeface="휴먼엑스포" panose="02030504000101010101" pitchFamily="18" charset="-127"/>
                <a:cs typeface="+mn-cs"/>
              </a:rPr>
              <a:t>’</a:t>
            </a:r>
            <a:r>
              <a:rPr kumimoji="1" lang="ko-KR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휴먼엑스포" panose="02030504000101010101" pitchFamily="18" charset="-127"/>
                <a:ea typeface="휴먼엑스포" panose="02030504000101010101" pitchFamily="18" charset="-127"/>
                <a:cs typeface="+mn-cs"/>
              </a:rPr>
              <a:t>을 추는 것</a:t>
            </a:r>
            <a:r>
              <a:rPr kumimoji="1" lang="en-US" altLang="ko-KR" sz="4000" b="1" i="0" u="none" strike="noStrike" kern="1200" cap="none" spc="0" normalizeH="0" baseline="0" noProof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휴먼엑스포" panose="02030504000101010101" pitchFamily="18" charset="-127"/>
                <a:ea typeface="휴먼엑스포" panose="02030504000101010101" pitchFamily="18" charset="-127"/>
                <a:cs typeface="+mn-cs"/>
              </a:rPr>
              <a:t>. </a:t>
            </a:r>
            <a:endParaRPr kumimoji="1" lang="ko-KR" altLang="en-US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 panose="020B0503020000020004" pitchFamily="50" charset="-127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R" altLang="en-US" sz="6600" b="1" i="0" u="none" strike="noStrike" kern="1200" cap="none" spc="0" normalizeH="0" baseline="0" noProof="0">
              <a:ln>
                <a:noFill/>
              </a:ln>
              <a:solidFill>
                <a:srgbClr val="604A7B"/>
              </a:solidFill>
              <a:effectLst/>
              <a:uLnTx/>
              <a:uFillTx/>
              <a:latin typeface="문체부 훈민정음체" pitchFamily="18" charset="-127"/>
              <a:ea typeface="문체부 훈민정음체" pitchFamily="18" charset="-127"/>
              <a:cs typeface="+mn-c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제목 1">
            <a:extLst>
              <a:ext uri="{FF2B5EF4-FFF2-40B4-BE49-F238E27FC236}">
                <a16:creationId xmlns:a16="http://schemas.microsoft.com/office/drawing/2014/main" id="{47D1CDE4-A357-EE4E-82B2-7A3AE94A3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1747" name="내용 개체 틀 3">
            <a:extLst>
              <a:ext uri="{FF2B5EF4-FFF2-40B4-BE49-F238E27FC236}">
                <a16:creationId xmlns:a16="http://schemas.microsoft.com/office/drawing/2014/main" id="{D2ECBF13-602B-1E54-2231-B741DC5E1C5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274638"/>
            <a:ext cx="8642350" cy="6384925"/>
          </a:xfr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제목 1">
            <a:extLst>
              <a:ext uri="{FF2B5EF4-FFF2-40B4-BE49-F238E27FC236}">
                <a16:creationId xmlns:a16="http://schemas.microsoft.com/office/drawing/2014/main" id="{ACC7804E-D55E-7C0D-F0BF-3887266CE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2771" name="내용 개체 틀 3">
            <a:extLst>
              <a:ext uri="{FF2B5EF4-FFF2-40B4-BE49-F238E27FC236}">
                <a16:creationId xmlns:a16="http://schemas.microsoft.com/office/drawing/2014/main" id="{EADA1BED-66EE-84AF-5224-F4254015105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F2853D8-B6CE-96D7-9F7A-E7118E1A4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/>
          <a:lstStyle/>
          <a:p>
            <a:r>
              <a:rPr lang="ko-KR" altLang="en-US" sz="5400" b="1" dirty="0" err="1">
                <a:solidFill>
                  <a:schemeClr val="accent2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상호내주의</a:t>
            </a:r>
            <a:r>
              <a:rPr lang="ko-KR" altLang="en-US" sz="5400" b="1" dirty="0">
                <a:solidFill>
                  <a:schemeClr val="accent2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일치</a:t>
            </a:r>
            <a:br>
              <a:rPr lang="en-US" altLang="ko-KR" b="1" dirty="0"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</a:b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D188A3A-545E-8343-2B2F-4DAE269A4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pPr marL="0" indent="0">
              <a:buNone/>
            </a:pPr>
            <a:r>
              <a:rPr lang="ko-KR" altLang="en-US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다른 위격 안에</a:t>
            </a:r>
            <a:r>
              <a:rPr lang="en-US" altLang="ko-KR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lang="ko-KR" altLang="en-US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다른 위격을 위하여</a:t>
            </a:r>
            <a:r>
              <a:rPr lang="en-US" altLang="ko-KR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</a:t>
            </a:r>
            <a:r>
              <a:rPr lang="ko-KR" altLang="en-US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다른 위격</a:t>
            </a:r>
            <a:r>
              <a:rPr lang="en-US" altLang="ko-KR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(</a:t>
            </a:r>
            <a:r>
              <a:rPr lang="ko-KR" altLang="en-US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들</a:t>
            </a:r>
            <a:r>
              <a:rPr lang="en-US" altLang="ko-KR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)</a:t>
            </a:r>
            <a:r>
              <a:rPr lang="ko-KR" altLang="en-US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과 함께</a:t>
            </a:r>
            <a:r>
              <a:rPr lang="en-US" altLang="ko-KR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lang="ko-KR" altLang="en-US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다른 위격</a:t>
            </a:r>
            <a:r>
              <a:rPr lang="en-US" altLang="ko-KR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(</a:t>
            </a:r>
            <a:r>
              <a:rPr lang="ko-KR" altLang="en-US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들</a:t>
            </a:r>
            <a:r>
              <a:rPr lang="en-US" altLang="ko-KR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)</a:t>
            </a:r>
            <a:r>
              <a:rPr lang="ko-KR" altLang="en-US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을 통하여 존재하고 살면서 이루는 역동적이고 생동하는 일치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11860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>
                <a:solidFill>
                  <a:srgbClr val="6F41AD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4. </a:t>
            </a:r>
            <a:r>
              <a:rPr lang="ko-KR" altLang="en-US" b="1" dirty="0">
                <a:solidFill>
                  <a:srgbClr val="6F41AD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성 삼위의 일치에 대한 </a:t>
            </a:r>
            <a:br>
              <a:rPr lang="en-US" altLang="ko-KR" b="1" dirty="0">
                <a:solidFill>
                  <a:srgbClr val="6F41AD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</a:br>
            <a:r>
              <a:rPr lang="ko-KR" altLang="en-US" b="1" dirty="0">
                <a:solidFill>
                  <a:srgbClr val="6F41AD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두 가지 접근방식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endParaRPr lang="en-US" altLang="ko-KR" sz="4000" b="1" dirty="0">
              <a:solidFill>
                <a:schemeClr val="accent2">
                  <a:lumMod val="75000"/>
                </a:schemeClr>
              </a:solidFill>
              <a:latin typeface="휴먼옛체" panose="02030504000101010101" pitchFamily="18" charset="-127"/>
              <a:ea typeface="휴먼옛체" panose="02030504000101010101" pitchFamily="18" charset="-127"/>
            </a:endParaRPr>
          </a:p>
          <a:p>
            <a:pPr marL="514350" indent="-514350">
              <a:buAutoNum type="arabicPeriod"/>
            </a:pPr>
            <a:r>
              <a:rPr lang="ko-KR" altLang="en-US" sz="48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실체적 일치</a:t>
            </a:r>
            <a:r>
              <a:rPr lang="en-US" altLang="ko-KR" sz="48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: 1 -&gt; 3</a:t>
            </a:r>
          </a:p>
          <a:p>
            <a:pPr marL="0" indent="0">
              <a:buNone/>
            </a:pPr>
            <a:r>
              <a:rPr lang="ko-KR" altLang="en-US" sz="48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</a:t>
            </a:r>
            <a:r>
              <a:rPr lang="ko-KR" altLang="en-US" sz="4800" b="1" dirty="0" err="1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아우구스티노</a:t>
            </a:r>
            <a:r>
              <a:rPr lang="en-US" altLang="ko-KR" sz="48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lang="ko-KR" altLang="en-US" sz="48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서방교회</a:t>
            </a:r>
            <a:endParaRPr lang="en-US" altLang="ko-KR" sz="4800" b="1" dirty="0">
              <a:solidFill>
                <a:schemeClr val="accent6">
                  <a:lumMod val="75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r>
              <a:rPr lang="en-US" altLang="ko-KR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2. </a:t>
            </a:r>
            <a:r>
              <a:rPr lang="ko-KR" altLang="en-US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사랑의 일치</a:t>
            </a:r>
            <a:r>
              <a:rPr lang="en-US" altLang="ko-KR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: 3 -&gt; 1</a:t>
            </a:r>
          </a:p>
          <a:p>
            <a:pPr marL="0" indent="0">
              <a:buNone/>
            </a:pPr>
            <a:r>
              <a:rPr lang="ko-KR" altLang="en-US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</a:t>
            </a:r>
            <a:r>
              <a:rPr lang="ko-KR" altLang="en-US" sz="4800" b="1" dirty="0" err="1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카파도키아</a:t>
            </a:r>
            <a:r>
              <a:rPr lang="ko-KR" altLang="en-US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교부들</a:t>
            </a:r>
            <a:r>
              <a:rPr lang="en-US" altLang="ko-KR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, </a:t>
            </a:r>
            <a:r>
              <a:rPr lang="ko-KR" altLang="en-US" sz="4800" b="1" dirty="0">
                <a:solidFill>
                  <a:srgbClr val="0066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동방교회</a:t>
            </a:r>
          </a:p>
        </p:txBody>
      </p:sp>
    </p:spTree>
    <p:extLst>
      <p:ext uri="{BB962C8B-B14F-4D97-AF65-F5344CB8AC3E}">
        <p14:creationId xmlns:p14="http://schemas.microsoft.com/office/powerpoint/2010/main" val="402941579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1507" name="텍스트 개체 틀 4"/>
          <p:cNvSpPr>
            <a:spLocks noGrp="1"/>
          </p:cNvSpPr>
          <p:nvPr>
            <p:ph type="body" sz="half" idx="2"/>
          </p:nvPr>
        </p:nvSpPr>
        <p:spPr>
          <a:xfrm>
            <a:off x="0" y="1412875"/>
            <a:ext cx="3008313" cy="4691063"/>
          </a:xfrm>
        </p:spPr>
        <p:txBody>
          <a:bodyPr/>
          <a:lstStyle/>
          <a:p>
            <a:r>
              <a:rPr lang="ko-KR" altLang="en-US"/>
              <a:t> </a:t>
            </a:r>
          </a:p>
        </p:txBody>
      </p:sp>
      <p:sp>
        <p:nvSpPr>
          <p:cNvPr id="21508" name="내용 개체 틀 1"/>
          <p:cNvSpPr>
            <a:spLocks noGrp="1"/>
          </p:cNvSpPr>
          <p:nvPr>
            <p:ph idx="1"/>
          </p:nvPr>
        </p:nvSpPr>
        <p:spPr>
          <a:xfrm>
            <a:off x="179512" y="188913"/>
            <a:ext cx="8856538" cy="6469062"/>
          </a:xfrm>
        </p:spPr>
        <p:txBody>
          <a:bodyPr/>
          <a:lstStyle/>
          <a:p>
            <a:pPr marL="0" indent="0" latinLnBrk="1">
              <a:buNone/>
            </a:pPr>
            <a:r>
              <a:rPr lang="en-US" altLang="ko-KR" sz="4000" b="1" dirty="0">
                <a:solidFill>
                  <a:srgbClr val="0066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           </a:t>
            </a:r>
          </a:p>
          <a:p>
            <a:pPr marL="0" indent="0" latinLnBrk="1">
              <a:buNone/>
            </a:pPr>
            <a:r>
              <a:rPr lang="en-US" altLang="ko-KR" sz="4000" b="1" dirty="0">
                <a:solidFill>
                  <a:srgbClr val="0066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  </a:t>
            </a:r>
            <a:r>
              <a:rPr lang="en-US" altLang="ko-KR" sz="40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4. </a:t>
            </a:r>
            <a:r>
              <a:rPr lang="ko-KR" altLang="en-US" sz="40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삼위일체의 </a:t>
            </a:r>
            <a:r>
              <a:rPr lang="ko-KR" altLang="en-US" sz="44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개방성 </a:t>
            </a:r>
            <a:r>
              <a:rPr lang="en-US" altLang="ko-KR" sz="44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- </a:t>
            </a:r>
            <a:r>
              <a:rPr lang="ko-KR" altLang="en-US" sz="44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나감</a:t>
            </a:r>
          </a:p>
          <a:p>
            <a:pPr marL="0" indent="0" latinLnBrk="1">
              <a:buFont typeface="Arial" panose="020B0604020202020204" pitchFamily="34" charset="0"/>
              <a:buNone/>
              <a:defRPr/>
            </a:pPr>
            <a:r>
              <a:rPr lang="en-US" altLang="ko-KR" sz="3600" b="1" dirty="0">
                <a:solidFill>
                  <a:schemeClr val="accent6">
                    <a:lumMod val="75000"/>
                  </a:schemeClr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 </a:t>
            </a:r>
          </a:p>
          <a:p>
            <a:pPr marL="0" indent="0" latinLnBrk="1">
              <a:buNone/>
              <a:defRPr/>
            </a:pPr>
            <a:r>
              <a:rPr lang="ko-KR" altLang="en-US" sz="4400" b="1" dirty="0">
                <a:solidFill>
                  <a:srgbClr val="006600"/>
                </a:solidFill>
              </a:rPr>
              <a:t>        </a:t>
            </a:r>
            <a:r>
              <a:rPr lang="ko-KR" altLang="en-US" sz="4400" b="1" dirty="0" err="1">
                <a:solidFill>
                  <a:srgbClr val="006600"/>
                </a:solidFill>
              </a:rPr>
              <a:t>상호내주의</a:t>
            </a:r>
            <a:r>
              <a:rPr lang="ko-KR" altLang="en-US" sz="4400" b="1" dirty="0">
                <a:solidFill>
                  <a:srgbClr val="006600"/>
                </a:solidFill>
              </a:rPr>
              <a:t> 본질적 특징</a:t>
            </a:r>
            <a:endParaRPr lang="en-US" altLang="ko-KR" sz="4400" b="1" dirty="0">
              <a:solidFill>
                <a:srgbClr val="006600"/>
              </a:solidFill>
            </a:endParaRPr>
          </a:p>
          <a:p>
            <a:pPr marL="0" indent="0" latinLnBrk="1">
              <a:buNone/>
              <a:defRPr/>
            </a:pPr>
            <a:endParaRPr lang="en-US" altLang="ko-KR" sz="4400" b="1" dirty="0">
              <a:solidFill>
                <a:srgbClr val="006600"/>
              </a:solidFill>
            </a:endParaRPr>
          </a:p>
          <a:p>
            <a:pPr marL="0" indent="0" latinLnBrk="1">
              <a:buNone/>
              <a:defRPr/>
            </a:pPr>
            <a:r>
              <a:rPr lang="ko-KR" altLang="en-US" sz="4400" b="1" dirty="0">
                <a:solidFill>
                  <a:srgbClr val="006600"/>
                </a:solidFill>
              </a:rPr>
              <a:t>      언제나 열려 있는 </a:t>
            </a:r>
            <a:r>
              <a:rPr lang="en-US" altLang="ko-KR" sz="4400" b="1" dirty="0">
                <a:solidFill>
                  <a:srgbClr val="006600"/>
                </a:solidFill>
              </a:rPr>
              <a:t>Ex-stasis  </a:t>
            </a:r>
            <a:endParaRPr lang="en-US" altLang="ko-KR" sz="36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5715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1331119" y="1198961"/>
            <a:ext cx="6481763" cy="198515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목판L" pitchFamily="18" charset="-127"/>
                <a:ea typeface="HY목판L" pitchFamily="18" charset="-127"/>
                <a:cs typeface="+mn-cs"/>
              </a:rPr>
              <a:t>        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목판L" pitchFamily="18" charset="-127"/>
                <a:ea typeface="HY목판L" pitchFamily="18" charset="-127"/>
                <a:cs typeface="+mn-cs"/>
              </a:rPr>
              <a:t> </a:t>
            </a:r>
            <a:endParaRPr kumimoji="1" lang="ko-KR" altLang="en-US" sz="30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휴먼옛체" panose="02030504000101010101" pitchFamily="18" charset="-127"/>
              <a:ea typeface="휴먼옛체" panose="02030504000101010101" pitchFamily="18" charset="-127"/>
              <a:cs typeface="+mn-cs"/>
            </a:endParaRP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3300" b="0" i="0" u="none" strike="noStrike" kern="1200" cap="none" spc="0" normalizeH="0" baseline="0" noProof="0" dirty="0">
              <a:ln>
                <a:noFill/>
              </a:ln>
              <a:solidFill>
                <a:srgbClr val="456A1C"/>
              </a:solidFill>
              <a:effectLst/>
              <a:uLnTx/>
              <a:uFillTx/>
              <a:latin typeface="HY목각파임B" panose="02030600000101010101" pitchFamily="18" charset="-127"/>
              <a:ea typeface="HY목각파임B" panose="02030600000101010101" pitchFamily="18" charset="-127"/>
              <a:cs typeface="+mn-cs"/>
            </a:endParaRP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목판L" pitchFamily="18" charset="-127"/>
                <a:ea typeface="HY목판L" pitchFamily="18" charset="-127"/>
                <a:cs typeface="+mn-cs"/>
              </a:rPr>
              <a:t> </a:t>
            </a: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목판L" pitchFamily="18" charset="-127"/>
                <a:ea typeface="HY목판L" pitchFamily="18" charset="-127"/>
                <a:cs typeface="+mn-cs"/>
              </a:rPr>
              <a:t> </a:t>
            </a:r>
            <a:endParaRPr kumimoji="0" lang="ko-KR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598F93D-B01A-859F-4460-DCE2CD9DA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552368"/>
            <a:ext cx="8327572" cy="4756952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ko-KR" altLang="en-US" sz="10000" dirty="0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성 </a:t>
            </a:r>
            <a:r>
              <a:rPr lang="ko-KR" altLang="en-US" sz="10000" dirty="0" err="1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프란치스코</a:t>
            </a:r>
            <a:r>
              <a:rPr lang="ko-KR" altLang="en-US" sz="10000" dirty="0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드 살의 </a:t>
            </a:r>
            <a:endParaRPr lang="en-US" altLang="ko-KR" sz="10000" dirty="0">
              <a:ln>
                <a:solidFill>
                  <a:schemeClr val="accent6">
                    <a:alpha val="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ko-KR" altLang="en-US" sz="10000" dirty="0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세 가지 </a:t>
            </a:r>
            <a:r>
              <a:rPr lang="ko-KR" altLang="en-US" sz="10000" dirty="0" err="1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엑스타시스</a:t>
            </a:r>
            <a:r>
              <a:rPr lang="ko-KR" altLang="en-US" sz="10000" dirty="0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</a:t>
            </a:r>
            <a:r>
              <a:rPr lang="en-US" altLang="ko-KR" sz="10000" dirty="0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Ex-stasis</a:t>
            </a:r>
          </a:p>
          <a:p>
            <a:pPr marL="0" indent="0">
              <a:lnSpc>
                <a:spcPct val="120000"/>
              </a:lnSpc>
              <a:buNone/>
            </a:pPr>
            <a:endParaRPr lang="en-US" altLang="ko-KR" sz="9000" b="1" dirty="0">
              <a:ln>
                <a:solidFill>
                  <a:schemeClr val="accent6">
                    <a:alpha val="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385763" indent="-385763">
              <a:lnSpc>
                <a:spcPct val="120000"/>
              </a:lnSpc>
              <a:buFont typeface="+mj-lt"/>
              <a:buAutoNum type="arabicParenR"/>
            </a:pPr>
            <a:r>
              <a:rPr lang="ko-KR" altLang="en-US" sz="9000" b="1" dirty="0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en-US" altLang="ko-KR" sz="9000" b="1" dirty="0" err="1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지적知的</a:t>
            </a:r>
            <a:r>
              <a:rPr lang="en-US" altLang="ko-KR" sz="9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en-US" altLang="ko-KR" sz="9000" b="1" dirty="0" err="1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엑스타시스</a:t>
            </a:r>
            <a:r>
              <a:rPr lang="en-US" altLang="ko-KR" sz="9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intellectual</a:t>
            </a:r>
          </a:p>
          <a:p>
            <a:pPr marL="385763" indent="-385763">
              <a:lnSpc>
                <a:spcPct val="120000"/>
              </a:lnSpc>
              <a:buFont typeface="+mj-lt"/>
              <a:buAutoNum type="arabicParenR"/>
            </a:pPr>
            <a:r>
              <a:rPr lang="ko-KR" altLang="en-US" sz="9000" b="1" dirty="0">
                <a:solidFill>
                  <a:srgbClr val="C000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애정적愛情的 </a:t>
            </a:r>
            <a:r>
              <a:rPr lang="ko-KR" altLang="en-US" sz="9000" b="1" dirty="0" err="1">
                <a:solidFill>
                  <a:srgbClr val="C000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엑스타시스</a:t>
            </a:r>
            <a:r>
              <a:rPr lang="ko-KR" altLang="en-US" sz="9000" b="1" dirty="0">
                <a:solidFill>
                  <a:srgbClr val="C000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</a:t>
            </a:r>
            <a:r>
              <a:rPr lang="en-US" altLang="ko-KR" sz="9000" b="1" dirty="0">
                <a:solidFill>
                  <a:srgbClr val="C000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affective</a:t>
            </a:r>
            <a:endParaRPr lang="ko-KR" altLang="en-US" sz="9000" b="1" dirty="0">
              <a:solidFill>
                <a:srgbClr val="C0000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385763" indent="-385763">
              <a:lnSpc>
                <a:spcPct val="120000"/>
              </a:lnSpc>
              <a:buFont typeface="+mj-lt"/>
              <a:buAutoNum type="arabicParenR"/>
            </a:pPr>
            <a:r>
              <a:rPr lang="ko-KR" altLang="en-US" sz="9000" b="1" dirty="0">
                <a:solidFill>
                  <a:schemeClr val="accent1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활동과 삶의 </a:t>
            </a:r>
            <a:r>
              <a:rPr lang="ko-KR" altLang="en-US" sz="9000" b="1" dirty="0" err="1">
                <a:solidFill>
                  <a:schemeClr val="accent1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엑스타시스</a:t>
            </a:r>
            <a:r>
              <a:rPr lang="ko-KR" altLang="en-US" sz="9000" b="1" dirty="0">
                <a:solidFill>
                  <a:schemeClr val="accent1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</a:t>
            </a:r>
            <a:r>
              <a:rPr lang="en-US" altLang="ko-KR" sz="9000" b="1" dirty="0">
                <a:solidFill>
                  <a:schemeClr val="accent1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active</a:t>
            </a:r>
            <a:endParaRPr lang="ko-KR" altLang="en-US" sz="9000" b="1" dirty="0">
              <a:solidFill>
                <a:schemeClr val="accent1">
                  <a:lumMod val="75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6700" b="1" dirty="0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n-US" altLang="ko-KR" sz="6700" dirty="0">
              <a:ln>
                <a:solidFill>
                  <a:schemeClr val="accent6">
                    <a:alpha val="0"/>
                  </a:schemeClr>
                </a:solidFill>
              </a:ln>
            </a:endParaRPr>
          </a:p>
          <a:p>
            <a:pPr marL="245269" lvl="1" indent="0">
              <a:buNone/>
            </a:pPr>
            <a:endParaRPr lang="en-US" altLang="ko-KR" dirty="0">
              <a:ln>
                <a:solidFill>
                  <a:schemeClr val="accent6">
                    <a:alpha val="0"/>
                  </a:schemeClr>
                </a:solidFill>
              </a:ln>
            </a:endParaRPr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07B4E10D-6EC6-A4B7-1152-7AB20C357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29872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1331119" y="1198961"/>
            <a:ext cx="6481763" cy="198515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목판L" pitchFamily="18" charset="-127"/>
                <a:ea typeface="HY목판L" pitchFamily="18" charset="-127"/>
                <a:cs typeface="+mn-cs"/>
              </a:rPr>
              <a:t>        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목판L" pitchFamily="18" charset="-127"/>
                <a:ea typeface="HY목판L" pitchFamily="18" charset="-127"/>
                <a:cs typeface="+mn-cs"/>
              </a:rPr>
              <a:t> </a:t>
            </a:r>
            <a:endParaRPr kumimoji="1" lang="ko-KR" altLang="en-US" sz="30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휴먼옛체" panose="02030504000101010101" pitchFamily="18" charset="-127"/>
              <a:ea typeface="휴먼옛체" panose="02030504000101010101" pitchFamily="18" charset="-127"/>
              <a:cs typeface="+mn-cs"/>
            </a:endParaRP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3300" b="0" i="0" u="none" strike="noStrike" kern="1200" cap="none" spc="0" normalizeH="0" baseline="0" noProof="0" dirty="0">
              <a:ln>
                <a:noFill/>
              </a:ln>
              <a:solidFill>
                <a:srgbClr val="456A1C"/>
              </a:solidFill>
              <a:effectLst/>
              <a:uLnTx/>
              <a:uFillTx/>
              <a:latin typeface="HY목각파임B" panose="02030600000101010101" pitchFamily="18" charset="-127"/>
              <a:ea typeface="HY목각파임B" panose="02030600000101010101" pitchFamily="18" charset="-127"/>
              <a:cs typeface="+mn-cs"/>
            </a:endParaRP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목판L" pitchFamily="18" charset="-127"/>
                <a:ea typeface="HY목판L" pitchFamily="18" charset="-127"/>
                <a:cs typeface="+mn-cs"/>
              </a:rPr>
              <a:t> </a:t>
            </a: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목판L" pitchFamily="18" charset="-127"/>
                <a:ea typeface="HY목판L" pitchFamily="18" charset="-127"/>
                <a:cs typeface="+mn-cs"/>
              </a:rPr>
              <a:t> </a:t>
            </a:r>
            <a:endParaRPr kumimoji="0" lang="ko-KR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C3121B41-80F3-A38C-63B0-D8E737872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                                  </a:t>
            </a:r>
            <a:r>
              <a:rPr lang="en-US" altLang="ko-KR" dirty="0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 </a:t>
            </a:r>
            <a:endParaRPr lang="ko-KR" altLang="en-US" dirty="0">
              <a:ln>
                <a:solidFill>
                  <a:schemeClr val="accent6">
                    <a:alpha val="0"/>
                  </a:schemeClr>
                </a:solidFill>
              </a:ln>
            </a:endParaRP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598F93D-B01A-859F-4460-DCE2CD9DA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583" y="2102756"/>
            <a:ext cx="7770767" cy="3263504"/>
          </a:xfrm>
        </p:spPr>
        <p:txBody>
          <a:bodyPr/>
          <a:lstStyle/>
          <a:p>
            <a:pPr marL="0" lvl="2" indent="0">
              <a:buNone/>
            </a:pPr>
            <a:r>
              <a:rPr lang="ko-KR" altLang="en-US" sz="3600" b="1" dirty="0">
                <a:solidFill>
                  <a:schemeClr val="accent2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하느님의 존재 방식 </a:t>
            </a:r>
            <a:r>
              <a:rPr lang="en-US" altLang="ko-KR" sz="3600" b="1" dirty="0">
                <a:solidFill>
                  <a:schemeClr val="accent2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– </a:t>
            </a:r>
            <a:r>
              <a:rPr lang="ko-KR" altLang="en-US" sz="3600" b="1" dirty="0">
                <a:solidFill>
                  <a:schemeClr val="accent2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지속적 움직임</a:t>
            </a:r>
            <a:endParaRPr lang="en-US" altLang="ko-KR" sz="3600" b="1" dirty="0">
              <a:solidFill>
                <a:schemeClr val="accent2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marL="0" lvl="2" indent="0">
              <a:buNone/>
            </a:pPr>
            <a:endParaRPr lang="en-US" altLang="ko-KR" sz="3600" b="1" dirty="0">
              <a:latin typeface="문체부 훈민정음체" panose="02020603020101020101" pitchFamily="18" charset="-127"/>
              <a:ea typeface="문체부 훈민정음체" panose="02020603020101020101" pitchFamily="18" charset="-127"/>
            </a:endParaRPr>
          </a:p>
          <a:p>
            <a:pPr marL="0" lvl="2" indent="0">
              <a:buNone/>
            </a:pPr>
            <a:r>
              <a:rPr lang="ko-KR" altLang="en-US" sz="3600" b="1" dirty="0">
                <a:solidFill>
                  <a:srgbClr val="7030A0"/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사랑 때문에 자신을 </a:t>
            </a:r>
            <a:r>
              <a:rPr lang="ko-KR" altLang="en-US" sz="3600" b="1" dirty="0">
                <a:solidFill>
                  <a:schemeClr val="accent2">
                    <a:lumMod val="75000"/>
                  </a:schemeClr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비워</a:t>
            </a:r>
            <a:r>
              <a:rPr lang="ko-KR" altLang="en-US" sz="3600" b="1" dirty="0">
                <a:solidFill>
                  <a:srgbClr val="7030A0"/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 </a:t>
            </a:r>
            <a:endParaRPr lang="en-US" altLang="ko-KR" sz="3600" b="1" dirty="0">
              <a:solidFill>
                <a:srgbClr val="7030A0"/>
              </a:solidFill>
              <a:latin typeface="문체부 훈민정음체" panose="02020603020101020101" pitchFamily="18" charset="-127"/>
              <a:ea typeface="문체부 훈민정음체" panose="02020603020101020101" pitchFamily="18" charset="-127"/>
            </a:endParaRPr>
          </a:p>
          <a:p>
            <a:pPr marL="0" lvl="2" indent="0">
              <a:buNone/>
            </a:pPr>
            <a:r>
              <a:rPr lang="ko-KR" altLang="en-US" sz="3600" b="1" dirty="0">
                <a:solidFill>
                  <a:srgbClr val="7030A0"/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상대에게 자신을 </a:t>
            </a:r>
            <a:r>
              <a:rPr lang="ko-KR" altLang="en-US" sz="3600" b="1" dirty="0">
                <a:solidFill>
                  <a:schemeClr val="accent2">
                    <a:lumMod val="75000"/>
                  </a:schemeClr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내주고</a:t>
            </a:r>
            <a:r>
              <a:rPr lang="ko-KR" altLang="en-US" sz="3600" b="1" dirty="0">
                <a:solidFill>
                  <a:srgbClr val="7030A0"/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 </a:t>
            </a:r>
            <a:endParaRPr lang="en-US" altLang="ko-KR" sz="3600" b="1" dirty="0">
              <a:solidFill>
                <a:srgbClr val="7030A0"/>
              </a:solidFill>
              <a:latin typeface="문체부 훈민정음체" panose="02020603020101020101" pitchFamily="18" charset="-127"/>
              <a:ea typeface="문체부 훈민정음체" panose="02020603020101020101" pitchFamily="18" charset="-127"/>
            </a:endParaRPr>
          </a:p>
          <a:p>
            <a:pPr marL="0" lvl="2" indent="0">
              <a:buNone/>
            </a:pPr>
            <a:r>
              <a:rPr lang="ko-KR" altLang="en-US" sz="3600" b="1" dirty="0">
                <a:solidFill>
                  <a:srgbClr val="7030A0"/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상대를 </a:t>
            </a:r>
            <a:r>
              <a:rPr lang="ko-KR" altLang="en-US" sz="3600" b="1" dirty="0">
                <a:solidFill>
                  <a:schemeClr val="accent2">
                    <a:lumMod val="75000"/>
                  </a:schemeClr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받아들이는</a:t>
            </a:r>
            <a:r>
              <a:rPr lang="ko-KR" altLang="en-US" sz="3600" b="1" dirty="0">
                <a:solidFill>
                  <a:srgbClr val="7030A0"/>
                </a:solidFill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 행위의 연속</a:t>
            </a:r>
          </a:p>
          <a:p>
            <a:pPr marL="0" lvl="2" indent="0">
              <a:buNone/>
            </a:pPr>
            <a:endParaRPr lang="en-US" altLang="ko-KR" sz="1500" dirty="0">
              <a:ln>
                <a:solidFill>
                  <a:schemeClr val="accent6">
                    <a:alpha val="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4331458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1331119" y="1198961"/>
            <a:ext cx="6481763" cy="198515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목판L" pitchFamily="18" charset="-127"/>
                <a:ea typeface="HY목판L" pitchFamily="18" charset="-127"/>
                <a:cs typeface="+mn-cs"/>
              </a:rPr>
              <a:t>        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목판L" pitchFamily="18" charset="-127"/>
                <a:ea typeface="HY목판L" pitchFamily="18" charset="-127"/>
                <a:cs typeface="+mn-cs"/>
              </a:rPr>
              <a:t> </a:t>
            </a:r>
            <a:endParaRPr kumimoji="1" lang="ko-KR" altLang="en-US" sz="30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휴먼옛체" panose="02030504000101010101" pitchFamily="18" charset="-127"/>
              <a:ea typeface="휴먼옛체" panose="02030504000101010101" pitchFamily="18" charset="-127"/>
              <a:cs typeface="+mn-cs"/>
            </a:endParaRP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3300" b="0" i="0" u="none" strike="noStrike" kern="1200" cap="none" spc="0" normalizeH="0" baseline="0" noProof="0" dirty="0">
              <a:ln>
                <a:noFill/>
              </a:ln>
              <a:solidFill>
                <a:srgbClr val="456A1C"/>
              </a:solidFill>
              <a:effectLst/>
              <a:uLnTx/>
              <a:uFillTx/>
              <a:latin typeface="HY목각파임B" panose="02030600000101010101" pitchFamily="18" charset="-127"/>
              <a:ea typeface="HY목각파임B" panose="02030600000101010101" pitchFamily="18" charset="-127"/>
              <a:cs typeface="+mn-cs"/>
            </a:endParaRP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목판L" pitchFamily="18" charset="-127"/>
                <a:ea typeface="HY목판L" pitchFamily="18" charset="-127"/>
                <a:cs typeface="+mn-cs"/>
              </a:rPr>
              <a:t> </a:t>
            </a: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목판L" pitchFamily="18" charset="-127"/>
                <a:ea typeface="HY목판L" pitchFamily="18" charset="-127"/>
                <a:cs typeface="+mn-cs"/>
              </a:rPr>
              <a:t> </a:t>
            </a:r>
            <a:endParaRPr kumimoji="0" lang="ko-KR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C3121B41-80F3-A38C-63B0-D8E737872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76672"/>
            <a:ext cx="7886700" cy="576064"/>
          </a:xfrm>
          <a:ln>
            <a:noFill/>
          </a:ln>
        </p:spPr>
        <p:txBody>
          <a:bodyPr/>
          <a:lstStyle/>
          <a:p>
            <a:r>
              <a:rPr lang="ko-KR" altLang="en-US" dirty="0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                  </a:t>
            </a:r>
            <a:r>
              <a:rPr lang="ko-KR" altLang="en-US" b="1" dirty="0" err="1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케노시스적</a:t>
            </a:r>
            <a:r>
              <a:rPr lang="ko-KR" altLang="en-US" b="1" dirty="0" err="1">
                <a:ln>
                  <a:solidFill>
                    <a:schemeClr val="accent6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〮</a:t>
            </a:r>
            <a:r>
              <a:rPr lang="ko-KR" altLang="en-US" b="1" dirty="0" err="1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선교적</a:t>
            </a:r>
            <a:r>
              <a:rPr lang="ko-KR" altLang="en-US" b="1" dirty="0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 </a:t>
            </a:r>
            <a:r>
              <a:rPr lang="en-US" altLang="ko-KR" b="1" dirty="0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   </a:t>
            </a:r>
            <a:r>
              <a:rPr lang="ko-KR" altLang="en-US" b="1" dirty="0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친교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598F93D-B01A-859F-4460-DCE2CD9DA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412776"/>
            <a:ext cx="9036496" cy="5256584"/>
          </a:xfrm>
        </p:spPr>
        <p:txBody>
          <a:bodyPr>
            <a:normAutofit fontScale="25000" lnSpcReduction="20000"/>
          </a:bodyPr>
          <a:lstStyle/>
          <a:p>
            <a:pPr marL="0" indent="0" fontAlgn="base">
              <a:lnSpc>
                <a:spcPct val="160000"/>
              </a:lnSpc>
              <a:buNone/>
            </a:pPr>
            <a:r>
              <a:rPr lang="ko-KR" altLang="en-US" sz="16000" b="1" dirty="0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하느님은 동사</a:t>
            </a:r>
            <a:r>
              <a:rPr lang="en-US" altLang="ko-KR" sz="16000" b="1" dirty="0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! </a:t>
            </a:r>
            <a:r>
              <a:rPr lang="ko-KR" altLang="en-US" sz="16000" b="1" dirty="0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멈추지 않는 지속적 움직임</a:t>
            </a:r>
            <a:endParaRPr lang="en-US" altLang="ko-KR" sz="16000" b="1" dirty="0">
              <a:ln>
                <a:solidFill>
                  <a:schemeClr val="accent6">
                    <a:alpha val="0"/>
                  </a:schemeClr>
                </a:solidFill>
              </a:ln>
              <a:solidFill>
                <a:schemeClr val="accent5">
                  <a:lumMod val="75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 fontAlgn="base">
              <a:lnSpc>
                <a:spcPct val="160000"/>
              </a:lnSpc>
              <a:buNone/>
            </a:pPr>
            <a:r>
              <a:rPr lang="ko-KR" altLang="en-US" sz="16000" b="1" dirty="0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rgbClr val="C000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하느님은 사건</a:t>
            </a:r>
            <a:r>
              <a:rPr lang="en-US" altLang="ko-KR" sz="16000" b="1" dirty="0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rgbClr val="C000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! </a:t>
            </a:r>
            <a:r>
              <a:rPr lang="ko-KR" altLang="en-US" sz="16000" b="1" dirty="0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rgbClr val="FF4B4B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사랑이 실천되는 곳에 발생</a:t>
            </a:r>
            <a:r>
              <a:rPr lang="en-US" altLang="ko-KR" sz="16000" b="1" dirty="0">
                <a:ln>
                  <a:solidFill>
                    <a:schemeClr val="accent6">
                      <a:alpha val="0"/>
                    </a:schemeClr>
                  </a:solidFill>
                </a:ln>
                <a:solidFill>
                  <a:srgbClr val="FF4B4B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</a:t>
            </a:r>
            <a:endParaRPr lang="en-US" altLang="ko-KR" sz="16000" b="1" dirty="0">
              <a:ln>
                <a:solidFill>
                  <a:schemeClr val="accent6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 fontAlgn="base">
              <a:lnSpc>
                <a:spcPct val="160000"/>
              </a:lnSpc>
              <a:buNone/>
            </a:pPr>
            <a:r>
              <a:rPr lang="ko-KR" altLang="en-US" sz="160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➥ 하느님은 관계이시다</a:t>
            </a:r>
            <a:r>
              <a:rPr lang="en-US" altLang="ko-KR" sz="160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 </a:t>
            </a:r>
            <a:r>
              <a:rPr lang="ko-KR" altLang="en-US" sz="16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하느님은 사랑</a:t>
            </a:r>
            <a:r>
              <a:rPr lang="en-US" altLang="ko-KR" sz="16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</a:t>
            </a:r>
            <a:r>
              <a:rPr lang="ko-KR" altLang="en-US" sz="16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</a:p>
          <a:p>
            <a:pPr marL="0" indent="0" fontAlgn="base">
              <a:lnSpc>
                <a:spcPct val="160000"/>
              </a:lnSpc>
              <a:buNone/>
            </a:pPr>
            <a:r>
              <a:rPr lang="ko-KR" altLang="en-US" sz="160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➥ </a:t>
            </a:r>
            <a:r>
              <a:rPr lang="ko-KR" altLang="en-US" sz="16000" b="1" dirty="0">
                <a:solidFill>
                  <a:schemeClr val="accent2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하느님의 모상 ‘인간</a:t>
            </a:r>
            <a:r>
              <a:rPr lang="ko-KR" altLang="en-US" sz="12800" b="1" dirty="0"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人間</a:t>
            </a:r>
            <a:r>
              <a:rPr lang="ko-KR" altLang="en-US" sz="16000" b="1" dirty="0">
                <a:solidFill>
                  <a:schemeClr val="accent2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은 </a:t>
            </a:r>
            <a:r>
              <a:rPr lang="ko-KR" altLang="en-US" sz="16000" b="1" dirty="0" err="1">
                <a:solidFill>
                  <a:schemeClr val="accent2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친교’이다</a:t>
            </a:r>
            <a:r>
              <a:rPr lang="en-US" altLang="ko-KR" sz="16000" b="1" dirty="0">
                <a:solidFill>
                  <a:schemeClr val="accent2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! </a:t>
            </a:r>
          </a:p>
          <a:p>
            <a:pPr marL="0" indent="0" fontAlgn="base">
              <a:lnSpc>
                <a:spcPct val="160000"/>
              </a:lnSpc>
              <a:buNone/>
            </a:pPr>
            <a:r>
              <a:rPr lang="en-US" altLang="ko-KR" sz="16000" b="1" dirty="0">
                <a:solidFill>
                  <a:schemeClr val="accent2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</a:t>
            </a:r>
            <a:r>
              <a:rPr lang="ko-KR" altLang="en-US" sz="16000" b="1" dirty="0">
                <a:solidFill>
                  <a:schemeClr val="accent2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인간은 관계이다</a:t>
            </a:r>
            <a:r>
              <a:rPr lang="en-US" altLang="ko-KR" sz="16000" b="1" dirty="0">
                <a:solidFill>
                  <a:schemeClr val="accent2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!</a:t>
            </a:r>
            <a:endParaRPr lang="ko-KR" altLang="en-US" sz="16000" b="1" dirty="0">
              <a:solidFill>
                <a:schemeClr val="accent2">
                  <a:lumMod val="75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 fontAlgn="base">
              <a:lnSpc>
                <a:spcPct val="160000"/>
              </a:lnSpc>
              <a:buNone/>
            </a:pPr>
            <a:endParaRPr lang="en-US" altLang="ko-KR" sz="2400" dirty="0">
              <a:ln>
                <a:solidFill>
                  <a:schemeClr val="accent6">
                    <a:alpha val="0"/>
                  </a:schemeClr>
                </a:solidFill>
              </a:ln>
              <a:solidFill>
                <a:schemeClr val="bg2">
                  <a:lumMod val="50000"/>
                </a:schemeClr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358705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1331119" y="1198961"/>
            <a:ext cx="6481763" cy="198515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목판L" pitchFamily="18" charset="-127"/>
                <a:ea typeface="HY목판L" pitchFamily="18" charset="-127"/>
                <a:cs typeface="+mn-cs"/>
              </a:rPr>
              <a:t>        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목판L" pitchFamily="18" charset="-127"/>
                <a:ea typeface="HY목판L" pitchFamily="18" charset="-127"/>
                <a:cs typeface="+mn-cs"/>
              </a:rPr>
              <a:t> </a:t>
            </a:r>
            <a:endParaRPr kumimoji="1" lang="ko-KR" altLang="en-US" sz="30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휴먼옛체" panose="02030504000101010101" pitchFamily="18" charset="-127"/>
              <a:ea typeface="휴먼옛체" panose="02030504000101010101" pitchFamily="18" charset="-127"/>
              <a:cs typeface="+mn-cs"/>
            </a:endParaRP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3300" b="0" i="0" u="none" strike="noStrike" kern="1200" cap="none" spc="0" normalizeH="0" baseline="0" noProof="0" dirty="0">
              <a:ln>
                <a:noFill/>
              </a:ln>
              <a:solidFill>
                <a:srgbClr val="456A1C"/>
              </a:solidFill>
              <a:effectLst/>
              <a:uLnTx/>
              <a:uFillTx/>
              <a:latin typeface="HY목각파임B" panose="02030600000101010101" pitchFamily="18" charset="-127"/>
              <a:ea typeface="HY목각파임B" panose="02030600000101010101" pitchFamily="18" charset="-127"/>
              <a:cs typeface="+mn-cs"/>
            </a:endParaRP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목판L" pitchFamily="18" charset="-127"/>
                <a:ea typeface="HY목판L" pitchFamily="18" charset="-127"/>
                <a:cs typeface="+mn-cs"/>
              </a:rPr>
              <a:t> </a:t>
            </a:r>
          </a:p>
          <a:p>
            <a:pPr marL="0" marR="0" lvl="0" indent="0" algn="l" defTabSz="6858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목판L" pitchFamily="18" charset="-127"/>
                <a:ea typeface="HY목판L" pitchFamily="18" charset="-127"/>
                <a:cs typeface="+mn-cs"/>
              </a:rPr>
              <a:t> </a:t>
            </a:r>
            <a:endParaRPr kumimoji="0" lang="ko-KR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목판L" pitchFamily="18" charset="-127"/>
              <a:ea typeface="HY목판L" pitchFamily="18" charset="-127"/>
              <a:cs typeface="+mn-cs"/>
            </a:endParaRP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C3121B41-80F3-A38C-63B0-D8E737872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340" y="332656"/>
            <a:ext cx="7886700" cy="866305"/>
          </a:xfrm>
          <a:ln>
            <a:solidFill>
              <a:schemeClr val="bg1">
                <a:alpha val="0"/>
              </a:schemeClr>
            </a:solidFill>
          </a:ln>
        </p:spPr>
        <p:txBody>
          <a:bodyPr/>
          <a:lstStyle/>
          <a:p>
            <a:r>
              <a:rPr lang="ko-KR" altLang="en-US" dirty="0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                                      </a:t>
            </a:r>
            <a:r>
              <a:rPr lang="ko-KR" altLang="en-US" dirty="0" err="1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케노시스적</a:t>
            </a:r>
            <a:r>
              <a:rPr lang="ko-KR" altLang="en-US" dirty="0" err="1">
                <a:ln>
                  <a:solidFill>
                    <a:schemeClr val="accent6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rPr>
              <a:t>〮</a:t>
            </a:r>
            <a:r>
              <a:rPr lang="ko-KR" altLang="en-US" dirty="0" err="1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선교적</a:t>
            </a:r>
            <a:r>
              <a:rPr lang="ko-KR" altLang="en-US" dirty="0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 </a:t>
            </a:r>
            <a:r>
              <a:rPr lang="en-US" altLang="ko-KR" dirty="0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   </a:t>
            </a:r>
            <a:r>
              <a:rPr lang="ko-KR" altLang="en-US" dirty="0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친교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598F93D-B01A-859F-4460-DCE2CD9DA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916832"/>
            <a:ext cx="8640960" cy="4351338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ko-KR" altLang="en-US" sz="36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생명은 그래요</a:t>
            </a:r>
            <a:endParaRPr lang="en-US" altLang="ko-KR" sz="3600" b="1" dirty="0">
              <a:solidFill>
                <a:schemeClr val="accent6">
                  <a:lumMod val="75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 fontAlgn="base">
              <a:buNone/>
            </a:pPr>
            <a:r>
              <a:rPr lang="ko-KR" altLang="en-US" sz="36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어디 기대지 않으면 살아갈 수 있나요 </a:t>
            </a:r>
            <a:endParaRPr lang="en-US" altLang="ko-KR" sz="3600" b="1" dirty="0">
              <a:solidFill>
                <a:schemeClr val="accent6">
                  <a:lumMod val="75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 fontAlgn="base">
              <a:buNone/>
            </a:pPr>
            <a:r>
              <a:rPr lang="ko-KR" altLang="en-US" sz="36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공기에 기대고 서 있는 나무들 좀 보세요</a:t>
            </a:r>
            <a:r>
              <a:rPr lang="en-US" altLang="ko-KR" sz="36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</a:p>
          <a:p>
            <a:pPr marL="0" indent="0" fontAlgn="base">
              <a:buNone/>
            </a:pPr>
            <a:r>
              <a:rPr lang="ko-KR" altLang="en-US" sz="36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우리는 기대는 데가 많은데 </a:t>
            </a:r>
            <a:endParaRPr lang="en-US" altLang="ko-KR" sz="3600" b="1" dirty="0">
              <a:solidFill>
                <a:schemeClr val="accent6">
                  <a:lumMod val="75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 fontAlgn="base">
              <a:buNone/>
            </a:pPr>
            <a:r>
              <a:rPr lang="ko-KR" altLang="en-US" sz="36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기대는 게 맑기도 하고 흐리기도 하니 </a:t>
            </a:r>
            <a:endParaRPr lang="en-US" altLang="ko-KR" sz="3600" b="1" dirty="0">
              <a:solidFill>
                <a:schemeClr val="accent6">
                  <a:lumMod val="75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 fontAlgn="base">
              <a:buNone/>
            </a:pPr>
            <a:r>
              <a:rPr lang="ko-KR" altLang="en-US" sz="36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우리 또한 맑기도 흐리기도 하지요</a:t>
            </a:r>
            <a:endParaRPr lang="en-US" altLang="ko-KR" sz="3600" b="1" dirty="0">
              <a:solidFill>
                <a:schemeClr val="accent6">
                  <a:lumMod val="75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 fontAlgn="base">
              <a:buNone/>
            </a:pPr>
            <a:r>
              <a:rPr lang="ko-KR" altLang="en-US" sz="36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비스듬히 다른 </a:t>
            </a:r>
            <a:r>
              <a:rPr lang="ko-KR" altLang="en-US" sz="3600" b="1" dirty="0" err="1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비스듬히를</a:t>
            </a:r>
            <a:r>
              <a:rPr lang="en-US" altLang="ko-KR" sz="36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r>
              <a:rPr lang="ko-KR" altLang="en-US" sz="3600" b="1" dirty="0">
                <a:solidFill>
                  <a:schemeClr val="accent6">
                    <a:lumMod val="75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받치고 있는 이여</a:t>
            </a:r>
            <a:endParaRPr lang="en-US" altLang="ko-KR" sz="3600" b="1" dirty="0">
              <a:solidFill>
                <a:schemeClr val="accent6">
                  <a:lumMod val="75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 fontAlgn="base">
              <a:buNone/>
            </a:pPr>
            <a:r>
              <a:rPr lang="en-US" altLang="ko-KR" sz="27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                                       - </a:t>
            </a:r>
            <a:r>
              <a:rPr lang="ko-KR" altLang="en-US" sz="2700" dirty="0"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정현종</a:t>
            </a:r>
            <a:r>
              <a:rPr lang="en-US" altLang="ko-KR" sz="27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,</a:t>
            </a:r>
            <a:r>
              <a:rPr lang="ko-KR" altLang="en-US" sz="2700" dirty="0">
                <a:latin typeface="문체부 훈민정음체" panose="02020603020101020101" pitchFamily="18" charset="-127"/>
                <a:ea typeface="문체부 훈민정음체" panose="02020603020101020101" pitchFamily="18" charset="-127"/>
              </a:rPr>
              <a:t> 비스듬히</a:t>
            </a:r>
          </a:p>
        </p:txBody>
      </p:sp>
    </p:spTree>
    <p:extLst>
      <p:ext uri="{BB962C8B-B14F-4D97-AF65-F5344CB8AC3E}">
        <p14:creationId xmlns:p14="http://schemas.microsoft.com/office/powerpoint/2010/main" val="37941338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9865A3-72EA-DDCD-3E03-32EA98F20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                                    </a:t>
            </a:r>
            <a:r>
              <a:rPr lang="en-US" altLang="ko-KR" dirty="0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 </a:t>
            </a:r>
            <a:endParaRPr lang="ko-KR" altLang="en-US" dirty="0">
              <a:ln>
                <a:solidFill>
                  <a:schemeClr val="accent6">
                    <a:alpha val="0"/>
                  </a:schemeClr>
                </a:solidFill>
              </a:ln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66990E0-FB4E-1D02-4049-E2B110BAD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772816"/>
            <a:ext cx="8928992" cy="3260341"/>
          </a:xfrm>
        </p:spPr>
        <p:txBody>
          <a:bodyPr>
            <a:normAutofit fontScale="25000" lnSpcReduction="20000"/>
          </a:bodyPr>
          <a:lstStyle/>
          <a:p>
            <a:pPr marL="0" indent="0" algn="ctr" fontAlgn="base">
              <a:buNone/>
            </a:pPr>
            <a:r>
              <a:rPr lang="ko-KR" altLang="en-US" sz="160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HY목각파임B" panose="02030600000101010101" pitchFamily="18" charset="-127"/>
              </a:rPr>
              <a:t>그리스도인들의 </a:t>
            </a:r>
            <a:r>
              <a:rPr lang="ko-KR" altLang="en-US" sz="16000" b="1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HY목각파임B" panose="02030600000101010101" pitchFamily="18" charset="-127"/>
              </a:rPr>
              <a:t>상호내주적</a:t>
            </a:r>
            <a:r>
              <a:rPr lang="ko-KR" altLang="en-US" sz="160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HY목각파임B" panose="02030600000101010101" pitchFamily="18" charset="-127"/>
              </a:rPr>
              <a:t> 친교</a:t>
            </a:r>
          </a:p>
          <a:p>
            <a:pPr marL="0" indent="0">
              <a:buNone/>
            </a:pPr>
            <a:endParaRPr lang="en-US" altLang="ko-KR" b="1" dirty="0"/>
          </a:p>
          <a:p>
            <a:pPr marL="0" indent="0">
              <a:buNone/>
            </a:pPr>
            <a:endParaRPr lang="en-US" altLang="ko-KR" b="1" dirty="0"/>
          </a:p>
          <a:p>
            <a:pPr marL="0" indent="0">
              <a:buNone/>
            </a:pPr>
            <a:endParaRPr lang="en-US" altLang="ko-KR" b="1" dirty="0"/>
          </a:p>
          <a:p>
            <a:pPr marL="0" indent="0">
              <a:buNone/>
            </a:pPr>
            <a:r>
              <a:rPr lang="ko-KR" altLang="en-US" sz="16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삼위일체 내부의 세 위격의 친교는 </a:t>
            </a:r>
            <a:endParaRPr lang="en-US" altLang="ko-KR" sz="16000" b="1" dirty="0">
              <a:solidFill>
                <a:schemeClr val="accent6">
                  <a:lumMod val="50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>
              <a:buNone/>
            </a:pPr>
            <a:r>
              <a:rPr lang="ko-KR" altLang="en-US" sz="16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그리스도인들의 친교의 </a:t>
            </a:r>
            <a:r>
              <a:rPr lang="ko-KR" altLang="en-US" sz="16000" b="1" u="sng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원형</a:t>
            </a:r>
            <a:r>
              <a:rPr lang="ko-KR" altLang="en-US" sz="16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이요</a:t>
            </a:r>
            <a:r>
              <a:rPr lang="en-US" altLang="ko-KR" sz="16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</a:t>
            </a:r>
          </a:p>
          <a:p>
            <a:pPr marL="0" indent="0">
              <a:buNone/>
            </a:pPr>
            <a:r>
              <a:rPr lang="en-US" altLang="ko-KR" sz="16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       </a:t>
            </a:r>
            <a:r>
              <a:rPr lang="ko-KR" altLang="en-US" sz="16000" b="1" u="sng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원천</a:t>
            </a:r>
            <a:r>
              <a:rPr lang="ko-KR" altLang="en-US" sz="16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이며 </a:t>
            </a:r>
            <a:r>
              <a:rPr lang="ko-KR" altLang="en-US" sz="16000" b="1" u="sng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모델</a:t>
            </a:r>
            <a:r>
              <a:rPr lang="en-US" altLang="ko-KR" sz="160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</a:t>
            </a:r>
            <a:endParaRPr lang="ko-KR" altLang="en-US" sz="16000" b="1" dirty="0">
              <a:solidFill>
                <a:schemeClr val="accent6">
                  <a:lumMod val="50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>
              <a:buNone/>
            </a:pPr>
            <a:endParaRPr lang="en-US" altLang="ko-KR" sz="16000" b="1" u="sng" dirty="0"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>
              <a:buNone/>
            </a:pPr>
            <a:r>
              <a:rPr lang="ko-KR" altLang="en-US" sz="160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그리스도인들 사이의 참된 일치의 길은 </a:t>
            </a:r>
            <a:endParaRPr lang="en-US" altLang="ko-KR" sz="16000" b="1" dirty="0">
              <a:solidFill>
                <a:srgbClr val="7030A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>
              <a:buNone/>
            </a:pPr>
            <a:r>
              <a:rPr lang="en-US" altLang="ko-KR" sz="160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     </a:t>
            </a:r>
            <a:r>
              <a:rPr lang="ko-KR" altLang="en-US" sz="160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성 삼위의 </a:t>
            </a:r>
            <a:r>
              <a:rPr lang="ko-KR" altLang="en-US" sz="16000" b="1" dirty="0" err="1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상호내주</a:t>
            </a:r>
            <a:r>
              <a:rPr lang="ko-KR" altLang="en-US" sz="16000" b="1" dirty="0">
                <a:solidFill>
                  <a:srgbClr val="7030A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관계의 모방</a:t>
            </a:r>
          </a:p>
          <a:p>
            <a:pPr marL="0" indent="0">
              <a:buNone/>
            </a:pPr>
            <a:endParaRPr lang="en-US" altLang="ko-KR" sz="16000" dirty="0">
              <a:ln>
                <a:solidFill>
                  <a:schemeClr val="accent6">
                    <a:alpha val="0"/>
                  </a:schemeClr>
                </a:solidFill>
              </a:ln>
            </a:endParaRPr>
          </a:p>
          <a:p>
            <a:pPr marL="0" indent="0">
              <a:buNone/>
            </a:pPr>
            <a:r>
              <a:rPr lang="en-US" altLang="ko-KR" sz="16000" b="1" dirty="0"/>
              <a:t> </a:t>
            </a:r>
            <a:endParaRPr lang="ko-KR" altLang="en-US" sz="16000" b="1" dirty="0"/>
          </a:p>
          <a:p>
            <a:pPr marL="0" indent="0">
              <a:buNone/>
            </a:pPr>
            <a:endParaRPr lang="ko-KR" altLang="en-US" dirty="0">
              <a:ln>
                <a:solidFill>
                  <a:schemeClr val="accent6">
                    <a:alpha val="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66184480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9865A3-72EA-DDCD-3E03-32EA98F20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 </a:t>
            </a:r>
            <a:endParaRPr lang="ko-KR" altLang="en-US" dirty="0">
              <a:ln>
                <a:solidFill>
                  <a:schemeClr val="accent6">
                    <a:alpha val="0"/>
                  </a:schemeClr>
                </a:solidFill>
              </a:ln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66990E0-FB4E-1D02-4049-E2B110BAD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897016"/>
            <a:ext cx="8568952" cy="4268288"/>
          </a:xfrm>
        </p:spPr>
        <p:txBody>
          <a:bodyPr>
            <a:normAutofit/>
          </a:bodyPr>
          <a:lstStyle/>
          <a:p>
            <a:pPr lvl="2">
              <a:lnSpc>
                <a:spcPct val="120000"/>
              </a:lnSpc>
            </a:pPr>
            <a:endParaRPr lang="ko-KR" altLang="en-US" sz="1800" dirty="0">
              <a:ln>
                <a:solidFill>
                  <a:schemeClr val="accent6">
                    <a:alpha val="0"/>
                  </a:schemeClr>
                </a:solidFill>
              </a:ln>
            </a:endParaRPr>
          </a:p>
          <a:p>
            <a:pPr marL="0" indent="0" algn="just" fontAlgn="base">
              <a:buNone/>
            </a:pPr>
            <a:r>
              <a:rPr lang="ko-KR" altLang="en-US" sz="4000" b="1" dirty="0">
                <a:solidFill>
                  <a:schemeClr val="tx2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그리스도인들 사이의 </a:t>
            </a:r>
            <a:endParaRPr lang="en-US" altLang="ko-KR" sz="4000" b="1" dirty="0">
              <a:solidFill>
                <a:schemeClr val="tx2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 algn="just" fontAlgn="base">
              <a:buNone/>
            </a:pPr>
            <a:r>
              <a:rPr lang="ko-KR" altLang="en-US" sz="4000" b="1" dirty="0">
                <a:solidFill>
                  <a:schemeClr val="tx2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‘상호침투와 내주를 통한 친교의 </a:t>
            </a:r>
            <a:r>
              <a:rPr lang="ko-KR" altLang="en-US" sz="4000" b="1" dirty="0" err="1">
                <a:solidFill>
                  <a:schemeClr val="tx2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일치’는</a:t>
            </a:r>
            <a:endParaRPr lang="ko-KR" altLang="en-US" sz="4000" b="1" dirty="0">
              <a:solidFill>
                <a:schemeClr val="tx2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 algn="just" fontAlgn="base">
              <a:buNone/>
            </a:pPr>
            <a:r>
              <a:rPr lang="ko-KR" altLang="en-US" sz="4000" b="1" dirty="0">
                <a:solidFill>
                  <a:schemeClr val="tx2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먼저 소속 단체에 의해서가 아니라 </a:t>
            </a:r>
            <a:endParaRPr lang="en-US" altLang="ko-KR" sz="4000" b="1" dirty="0">
              <a:solidFill>
                <a:schemeClr val="tx2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 algn="just" fontAlgn="base">
              <a:buNone/>
            </a:pPr>
            <a:r>
              <a:rPr lang="ko-KR" altLang="en-US" sz="4000" b="1" dirty="0" err="1">
                <a:solidFill>
                  <a:srgbClr val="C000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상호내주적</a:t>
            </a:r>
            <a:r>
              <a:rPr lang="ko-KR" altLang="en-US" sz="4000" b="1" dirty="0">
                <a:solidFill>
                  <a:srgbClr val="C000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 인간관계 안에서 </a:t>
            </a:r>
            <a:endParaRPr lang="en-US" altLang="ko-KR" sz="4000" b="1" dirty="0">
              <a:solidFill>
                <a:srgbClr val="C0000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 algn="just" fontAlgn="base">
              <a:buNone/>
            </a:pPr>
            <a:r>
              <a:rPr lang="ko-KR" altLang="en-US" sz="4000" b="1" dirty="0">
                <a:solidFill>
                  <a:srgbClr val="C000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이루어진다</a:t>
            </a:r>
            <a:r>
              <a:rPr lang="en-US" altLang="ko-KR" sz="4000" b="1" dirty="0">
                <a:solidFill>
                  <a:srgbClr val="C00000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</a:t>
            </a:r>
            <a:endParaRPr lang="ko-KR" altLang="en-US" sz="4000" b="1" dirty="0">
              <a:solidFill>
                <a:srgbClr val="C00000"/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0" indent="0">
              <a:buNone/>
            </a:pPr>
            <a:endParaRPr lang="ko-KR" altLang="en-US" dirty="0">
              <a:ln>
                <a:solidFill>
                  <a:schemeClr val="accent6">
                    <a:alpha val="0"/>
                  </a:schemeClr>
                </a:solidFill>
              </a:ln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80039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5A0B9-F511-5E84-FE57-D55FD81A1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D09B53B-08AB-7FDC-78F6-C450F52CB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ln>
                  <a:solidFill>
                    <a:schemeClr val="accent6">
                      <a:alpha val="0"/>
                    </a:schemeClr>
                  </a:solidFill>
                </a:ln>
              </a:rPr>
              <a:t> </a:t>
            </a:r>
            <a:endParaRPr lang="ko-KR" altLang="en-US" dirty="0">
              <a:ln>
                <a:solidFill>
                  <a:schemeClr val="accent6">
                    <a:alpha val="0"/>
                  </a:schemeClr>
                </a:solidFill>
              </a:ln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D8FF221-AE06-A58F-ED16-F93C4AA84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08520" y="1340768"/>
            <a:ext cx="9036496" cy="45890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endParaRPr lang="en-US" altLang="ko-KR" sz="2550" dirty="0">
              <a:ln>
                <a:solidFill>
                  <a:schemeClr val="accent6">
                    <a:alpha val="0"/>
                  </a:schemeClr>
                </a:solidFill>
              </a:ln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45269" lvl="1" indent="0">
              <a:buNone/>
            </a:pPr>
            <a:r>
              <a:rPr lang="ko-KR" altLang="en-US" sz="192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우리에게 일치는 사실 </a:t>
            </a:r>
            <a:endParaRPr lang="en-US" altLang="ko-KR" sz="19200" b="1" dirty="0">
              <a:solidFill>
                <a:schemeClr val="accent6">
                  <a:lumMod val="50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245269" lvl="1" indent="0">
              <a:buNone/>
            </a:pPr>
            <a:endParaRPr lang="en-US" altLang="ko-KR" sz="19200" b="1" dirty="0">
              <a:solidFill>
                <a:schemeClr val="accent6">
                  <a:lumMod val="50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245269" lvl="1" indent="0">
              <a:buNone/>
            </a:pPr>
            <a:r>
              <a:rPr lang="ko-KR" altLang="en-US" sz="192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흠 없이 잘 보존하도록 </a:t>
            </a:r>
            <a:endParaRPr lang="en-US" altLang="ko-KR" sz="19200" b="1" dirty="0">
              <a:solidFill>
                <a:schemeClr val="accent6">
                  <a:lumMod val="50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245269" lvl="1" indent="0">
              <a:buNone/>
            </a:pPr>
            <a:endParaRPr lang="en-US" altLang="ko-KR" sz="19200" b="1" dirty="0">
              <a:solidFill>
                <a:schemeClr val="accent6">
                  <a:lumMod val="50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245269" lvl="1" indent="0">
              <a:buNone/>
            </a:pPr>
            <a:r>
              <a:rPr lang="ko-KR" altLang="en-US" sz="192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이미 주어진 출발점이 아니고 </a:t>
            </a:r>
            <a:endParaRPr lang="en-US" altLang="ko-KR" sz="19200" b="1" dirty="0">
              <a:solidFill>
                <a:schemeClr val="accent6">
                  <a:lumMod val="50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245269" lvl="1" indent="0">
              <a:buNone/>
            </a:pPr>
            <a:endParaRPr lang="en-US" altLang="ko-KR" sz="19200" b="1" dirty="0">
              <a:solidFill>
                <a:schemeClr val="accent6">
                  <a:lumMod val="50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245269" lvl="1" indent="0">
              <a:buNone/>
            </a:pPr>
            <a:r>
              <a:rPr lang="ko-KR" altLang="en-US" sz="192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계속해서 향해 가야 할 </a:t>
            </a:r>
            <a:r>
              <a:rPr lang="ko-KR" altLang="en-US" sz="19200" b="1" dirty="0">
                <a:solidFill>
                  <a:schemeClr val="accent2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도착점</a:t>
            </a:r>
            <a:r>
              <a:rPr lang="ko-KR" altLang="en-US" sz="192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이요 </a:t>
            </a:r>
            <a:endParaRPr lang="en-US" altLang="ko-KR" sz="19200" b="1" dirty="0">
              <a:solidFill>
                <a:schemeClr val="accent6">
                  <a:lumMod val="50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245269" lvl="1" indent="0">
              <a:buNone/>
            </a:pPr>
            <a:endParaRPr lang="en-US" altLang="ko-KR" sz="19200" b="1" dirty="0">
              <a:solidFill>
                <a:schemeClr val="accent6">
                  <a:lumMod val="50000"/>
                </a:schemeClr>
              </a:solidFill>
              <a:latin typeface="한컴 훈민정음 세로쓰기" panose="02000000000000000000" pitchFamily="2" charset="-127"/>
              <a:ea typeface="한컴 훈민정음 세로쓰기" panose="02000000000000000000" pitchFamily="2" charset="-127"/>
            </a:endParaRPr>
          </a:p>
          <a:p>
            <a:pPr marL="245269" lvl="1" indent="0">
              <a:buNone/>
            </a:pPr>
            <a:r>
              <a:rPr lang="ko-KR" altLang="en-US" sz="192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언제나 이루어 가야 할 </a:t>
            </a:r>
            <a:r>
              <a:rPr lang="ko-KR" altLang="en-US" sz="19200" b="1" dirty="0">
                <a:solidFill>
                  <a:schemeClr val="accent2"/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목표점</a:t>
            </a:r>
            <a:r>
              <a:rPr lang="ko-KR" altLang="en-US" sz="192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이다</a:t>
            </a:r>
            <a:r>
              <a:rPr lang="en-US" altLang="ko-KR" sz="19200" b="1" dirty="0">
                <a:solidFill>
                  <a:schemeClr val="accent6">
                    <a:lumMod val="50000"/>
                  </a:schemeClr>
                </a:solidFill>
                <a:latin typeface="한컴 훈민정음 세로쓰기" panose="02000000000000000000" pitchFamily="2" charset="-127"/>
                <a:ea typeface="한컴 훈민정음 세로쓰기" panose="02000000000000000000" pitchFamily="2" charset="-127"/>
              </a:rPr>
              <a:t>.</a:t>
            </a:r>
          </a:p>
          <a:p>
            <a:pPr marL="245269" lvl="1" indent="0">
              <a:buNone/>
            </a:pPr>
            <a:r>
              <a:rPr lang="en-US" altLang="ko-KR" sz="27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ko-KR" altLang="en-US" sz="2700" b="1" dirty="0">
              <a:solidFill>
                <a:schemeClr val="accent6">
                  <a:lumMod val="50000"/>
                </a:schemeClr>
              </a:solidFill>
            </a:endParaRPr>
          </a:p>
          <a:p>
            <a:pPr lvl="2">
              <a:lnSpc>
                <a:spcPct val="120000"/>
              </a:lnSpc>
            </a:pPr>
            <a:endParaRPr lang="ko-KR" altLang="en-US" sz="1800" dirty="0">
              <a:ln>
                <a:solidFill>
                  <a:schemeClr val="accent6">
                    <a:alpha val="0"/>
                  </a:schemeClr>
                </a:solidFill>
              </a:ln>
            </a:endParaRPr>
          </a:p>
          <a:p>
            <a:pPr marL="0" indent="0">
              <a:buNone/>
            </a:pPr>
            <a:endParaRPr lang="ko-KR" altLang="en-US" dirty="0">
              <a:ln>
                <a:solidFill>
                  <a:schemeClr val="accent6">
                    <a:alpha val="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81532141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E535F9-1049-1A15-8052-0D4B60BB4C6C}"/>
              </a:ext>
            </a:extLst>
          </p:cNvPr>
          <p:cNvSpPr txBox="1"/>
          <p:nvPr/>
        </p:nvSpPr>
        <p:spPr>
          <a:xfrm>
            <a:off x="107950" y="-171450"/>
            <a:ext cx="8712200" cy="707366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algn="ctr" eaLnBrk="0" fontAlgn="base" latinLnBrk="0" hangingPunct="0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b="1" kern="0" spc="-30" dirty="0">
                <a:solidFill>
                  <a:prstClr val="white"/>
                </a:solidFill>
                <a:latin typeface="HY엽서L" panose="02030600000101010101" pitchFamily="18" charset="-127"/>
                <a:ea typeface="HY엽서L" panose="02030600000101010101" pitchFamily="18" charset="-127"/>
              </a:rPr>
              <a:t>그 누구도 그 자체로 온전한 하나의 섬은 아니니</a:t>
            </a:r>
            <a:endParaRPr kumimoji="1" lang="en-US" altLang="ko-KR" sz="3200" b="1" kern="0" spc="-30" dirty="0">
              <a:solidFill>
                <a:prstClr val="white"/>
              </a:solidFill>
              <a:latin typeface="HY엽서L" panose="02030600000101010101" pitchFamily="18" charset="-127"/>
              <a:ea typeface="HY엽서L" panose="02030600000101010101" pitchFamily="18" charset="-127"/>
            </a:endParaRPr>
          </a:p>
          <a:p>
            <a:pPr lvl="0" algn="ctr" eaLnBrk="0" fontAlgn="base" latinLnBrk="0" hangingPunct="0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kern="0" spc="-30" dirty="0">
                <a:solidFill>
                  <a:prstClr val="white"/>
                </a:solidFill>
                <a:latin typeface="HY엽서L" panose="02030600000101010101" pitchFamily="18" charset="-127"/>
                <a:ea typeface="HY엽서L" panose="02030600000101010101" pitchFamily="18" charset="-127"/>
              </a:rPr>
              <a:t>모든 사람은 대륙의 한 조각이며</a:t>
            </a:r>
            <a:r>
              <a:rPr kumimoji="1" lang="en-US" altLang="ko-KR" sz="3200" kern="0" spc="-30" dirty="0">
                <a:solidFill>
                  <a:prstClr val="white"/>
                </a:solidFill>
                <a:latin typeface="HY엽서L" panose="02030600000101010101" pitchFamily="18" charset="-127"/>
                <a:ea typeface="HY엽서L" panose="02030600000101010101" pitchFamily="18" charset="-127"/>
              </a:rPr>
              <a:t>, </a:t>
            </a:r>
          </a:p>
          <a:p>
            <a:pPr lvl="0" algn="ctr" eaLnBrk="0" fontAlgn="base" latinLnBrk="0" hangingPunct="0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3200" kern="0" spc="-30" dirty="0">
                <a:solidFill>
                  <a:prstClr val="white"/>
                </a:solidFill>
                <a:latin typeface="HY엽서L" panose="02030600000101010101" pitchFamily="18" charset="-127"/>
                <a:ea typeface="HY엽서L" panose="02030600000101010101" pitchFamily="18" charset="-127"/>
              </a:rPr>
              <a:t>또한 대양의 한 </a:t>
            </a:r>
            <a:r>
              <a:rPr kumimoji="1" lang="ko-KR" altLang="en-US" sz="3200" kern="0" spc="-30" dirty="0" err="1">
                <a:solidFill>
                  <a:prstClr val="white"/>
                </a:solidFill>
                <a:latin typeface="HY엽서L" panose="02030600000101010101" pitchFamily="18" charset="-127"/>
                <a:ea typeface="HY엽서L" panose="02030600000101010101" pitchFamily="18" charset="-127"/>
              </a:rPr>
              <a:t>부분이어라</a:t>
            </a:r>
            <a:r>
              <a:rPr kumimoji="1" lang="en-US" altLang="ko-KR" sz="3200" kern="0" spc="-30" dirty="0">
                <a:solidFill>
                  <a:prstClr val="white"/>
                </a:solidFill>
                <a:latin typeface="HY엽서L" panose="02030600000101010101" pitchFamily="18" charset="-127"/>
                <a:ea typeface="HY엽서L" panose="02030600000101010101" pitchFamily="18" charset="-127"/>
              </a:rPr>
              <a:t>.</a:t>
            </a:r>
            <a:r>
              <a:rPr kumimoji="1" lang="ko-KR" altLang="en-US" sz="3200" kern="0" dirty="0">
                <a:solidFill>
                  <a:prstClr val="white"/>
                </a:solidFill>
                <a:latin typeface="함초롬바탕" panose="02030604000101010101" pitchFamily="18" charset="-127"/>
                <a:ea typeface="굴림" panose="020B0600000101010101" pitchFamily="50" charset="-127"/>
              </a:rPr>
              <a:t> </a:t>
            </a:r>
            <a:r>
              <a:rPr kumimoji="1" lang="en-US" altLang="ko-KR" sz="3200" b="1" i="0" u="none" strike="noStrike" kern="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엽서L" panose="02030600000101010101" pitchFamily="18" charset="-127"/>
                <a:ea typeface="HY엽서L" panose="02030600000101010101" pitchFamily="18" charset="-127"/>
                <a:cs typeface="+mn-cs"/>
              </a:rPr>
              <a:t>....</a:t>
            </a:r>
            <a:endParaRPr kumimoji="1" lang="ko-KR" alt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함초롬바탕" panose="02030604000101010101" pitchFamily="18" charset="-127"/>
              <a:ea typeface="굴림" panose="020B0600000101010101" pitchFamily="50" charset="-127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200" b="1" i="0" u="none" strike="noStrike" kern="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엽서L" panose="02030600000101010101" pitchFamily="18" charset="-127"/>
                <a:ea typeface="HY엽서L" panose="02030600000101010101" pitchFamily="18" charset="-127"/>
                <a:cs typeface="+mn-cs"/>
              </a:rPr>
              <a:t>어느 누구의 죽음이라도 나를 </a:t>
            </a:r>
            <a:r>
              <a:rPr kumimoji="1" lang="ko-KR" altLang="en-US" sz="3200" b="1" i="0" u="none" strike="noStrike" kern="0" cap="none" spc="-3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엽서L" panose="02030600000101010101" pitchFamily="18" charset="-127"/>
                <a:ea typeface="HY엽서L" panose="02030600000101010101" pitchFamily="18" charset="-127"/>
                <a:cs typeface="+mn-cs"/>
              </a:rPr>
              <a:t>감소시키나니</a:t>
            </a:r>
            <a:r>
              <a:rPr kumimoji="1" lang="en-US" altLang="ko-KR" sz="3200" b="1" i="0" u="none" strike="noStrike" kern="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엽서L" panose="02030600000101010101" pitchFamily="18" charset="-127"/>
                <a:ea typeface="HY엽서L" panose="02030600000101010101" pitchFamily="18" charset="-127"/>
                <a:cs typeface="+mn-cs"/>
              </a:rPr>
              <a:t>,</a:t>
            </a:r>
            <a:endParaRPr kumimoji="1" lang="ko-KR" alt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함초롬바탕" panose="02030604000101010101" pitchFamily="18" charset="-127"/>
              <a:ea typeface="굴림" panose="020B0600000101010101" pitchFamily="50" charset="-127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200" b="1" i="0" u="none" strike="noStrike" kern="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엽서L" panose="02030600000101010101" pitchFamily="18" charset="-127"/>
                <a:ea typeface="HY엽서L" panose="02030600000101010101" pitchFamily="18" charset="-127"/>
                <a:cs typeface="+mn-cs"/>
              </a:rPr>
              <a:t>나는 인류 속에 포함되어 있기 때문</a:t>
            </a:r>
            <a:r>
              <a:rPr kumimoji="1" lang="en-US" altLang="ko-KR" sz="3200" b="1" i="0" u="none" strike="noStrike" kern="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엽서L" panose="02030600000101010101" pitchFamily="18" charset="-127"/>
                <a:ea typeface="HY엽서L" panose="02030600000101010101" pitchFamily="18" charset="-127"/>
                <a:cs typeface="+mn-cs"/>
              </a:rPr>
              <a:t>. </a:t>
            </a:r>
            <a:endParaRPr kumimoji="1" lang="ko-KR" alt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함초롬바탕" panose="02030604000101010101" pitchFamily="18" charset="-127"/>
              <a:ea typeface="굴림" panose="020B0600000101010101" pitchFamily="50" charset="-127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200" b="1" i="0" u="none" strike="noStrike" kern="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엽서L" panose="02030600000101010101" pitchFamily="18" charset="-127"/>
                <a:ea typeface="HY엽서L" panose="02030600000101010101" pitchFamily="18" charset="-127"/>
                <a:cs typeface="+mn-cs"/>
              </a:rPr>
              <a:t>그러니 누구를 위하여 종이 울리는지 </a:t>
            </a:r>
            <a:endParaRPr kumimoji="1" lang="en-US" altLang="ko-KR" sz="3200" b="1" kern="0" spc="-30" dirty="0">
              <a:solidFill>
                <a:prstClr val="white"/>
              </a:solidFill>
              <a:latin typeface="HY엽서L" panose="02030600000101010101" pitchFamily="18" charset="-127"/>
              <a:ea typeface="HY엽서L" panose="02030600000101010101" pitchFamily="18" charset="-127"/>
            </a:endParaRPr>
          </a:p>
          <a:p>
            <a:pPr marL="0" marR="0" lvl="0" indent="0" algn="ctr" defTabSz="914400" rtl="0" eaLnBrk="0" fontAlgn="base" latinLnBrk="0" hangingPunct="0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200" b="1" i="0" u="none" strike="noStrike" kern="0" cap="none" spc="-3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엽서L" panose="02030600000101010101" pitchFamily="18" charset="-127"/>
                <a:ea typeface="HY엽서L" panose="02030600000101010101" pitchFamily="18" charset="-127"/>
                <a:cs typeface="+mn-cs"/>
              </a:rPr>
              <a:t>알고자 </a:t>
            </a:r>
            <a:r>
              <a:rPr kumimoji="1" lang="ko-KR" altLang="en-US" sz="3200" b="1" i="0" u="none" strike="noStrike" kern="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엽서L" panose="02030600000101010101" pitchFamily="18" charset="-127"/>
                <a:ea typeface="HY엽서L" panose="02030600000101010101" pitchFamily="18" charset="-127"/>
                <a:cs typeface="+mn-cs"/>
              </a:rPr>
              <a:t>하지 말라</a:t>
            </a:r>
            <a:r>
              <a:rPr kumimoji="1" lang="en-US" altLang="ko-KR" sz="3200" b="1" i="0" u="none" strike="noStrike" kern="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엽서L" panose="02030600000101010101" pitchFamily="18" charset="-127"/>
                <a:ea typeface="HY엽서L" panose="02030600000101010101" pitchFamily="18" charset="-127"/>
                <a:cs typeface="+mn-cs"/>
              </a:rPr>
              <a:t>. </a:t>
            </a:r>
            <a:endParaRPr kumimoji="1" lang="ko-KR" altLang="en-US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함초롬바탕" panose="02030604000101010101" pitchFamily="18" charset="-127"/>
              <a:ea typeface="굴림" panose="020B0600000101010101" pitchFamily="50" charset="-127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200" b="1" i="0" u="none" strike="noStrike" kern="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엽서L" panose="02030600000101010101" pitchFamily="18" charset="-127"/>
                <a:ea typeface="HY엽서L" panose="02030600000101010101" pitchFamily="18" charset="-127"/>
                <a:cs typeface="+mn-cs"/>
              </a:rPr>
              <a:t>종은 바로 그대를 위해 </a:t>
            </a:r>
            <a:r>
              <a:rPr kumimoji="1" lang="ko-KR" altLang="en-US" sz="3200" b="1" i="0" u="none" strike="noStrike" kern="0" cap="none" spc="-3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엽서L" panose="02030600000101010101" pitchFamily="18" charset="-127"/>
                <a:ea typeface="HY엽서L" panose="02030600000101010101" pitchFamily="18" charset="-127"/>
                <a:cs typeface="+mn-cs"/>
              </a:rPr>
              <a:t>울리나니</a:t>
            </a:r>
            <a:r>
              <a:rPr kumimoji="1" lang="en-US" altLang="ko-KR" sz="3200" b="0" i="0" u="none" strike="noStrike" kern="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엽서L" panose="02030600000101010101" pitchFamily="18" charset="-127"/>
                <a:ea typeface="HY엽서L" panose="02030600000101010101" pitchFamily="18" charset="-127"/>
                <a:cs typeface="+mn-cs"/>
              </a:rPr>
              <a:t>.</a:t>
            </a:r>
            <a:r>
              <a:rPr kumimoji="1" lang="ko-KR" altLang="en-US" sz="3200" b="0" i="0" u="none" strike="noStrike" kern="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함초롬바탕" panose="02030604000101010101" pitchFamily="18" charset="-127"/>
                <a:ea typeface="함초롬바탕" panose="02030604000101010101" pitchFamily="18" charset="-127"/>
                <a:cs typeface="+mn-cs"/>
              </a:rPr>
              <a:t> </a:t>
            </a:r>
            <a:r>
              <a:rPr kumimoji="1" lang="ko-KR" altLang="en-US" sz="3200" b="1" i="0" u="none" strike="noStrike" kern="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함초롬바탕" panose="02030604000101010101" pitchFamily="18" charset="-127"/>
                <a:ea typeface="함초롬바탕" panose="02030604000101010101" pitchFamily="18" charset="-127"/>
                <a:cs typeface="+mn-cs"/>
              </a:rPr>
              <a:t></a:t>
            </a:r>
            <a:endParaRPr kumimoji="1" lang="en-US" altLang="ko-KR" sz="3200" b="1" i="0" u="none" strike="noStrike" kern="0" cap="none" spc="-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함초롬바탕" panose="02030604000101010101" pitchFamily="18" charset="-127"/>
              <a:ea typeface="함초롬바탕" panose="02030604000101010101" pitchFamily="18" charset="-127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6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3200" b="1" i="0" u="none" strike="noStrike" kern="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함초롬바탕" panose="02030604000101010101" pitchFamily="18" charset="-127"/>
                <a:ea typeface="함초롬바탕" panose="02030604000101010101" pitchFamily="18" charset="-127"/>
                <a:cs typeface="+mn-cs"/>
              </a:rPr>
              <a:t> </a:t>
            </a:r>
            <a:r>
              <a:rPr kumimoji="1" lang="en-US" altLang="ko-KR" sz="3200" b="0" i="0" u="none" strike="noStrike" kern="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함초롬바탕" panose="02030604000101010101" pitchFamily="18" charset="-127"/>
                <a:ea typeface="함초롬바탕" panose="02030604000101010101" pitchFamily="18" charset="-127"/>
                <a:cs typeface="+mn-cs"/>
              </a:rPr>
              <a:t>(John Donne, </a:t>
            </a:r>
            <a:r>
              <a:rPr kumimoji="1" lang="ko-KR" altLang="en-US" sz="3200" b="0" i="0" u="none" strike="noStrike" kern="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함초롬바탕" panose="02030604000101010101" pitchFamily="18" charset="-127"/>
                <a:ea typeface="함초롬바탕" panose="02030604000101010101" pitchFamily="18" charset="-127"/>
                <a:cs typeface="+mn-cs"/>
              </a:rPr>
              <a:t>임종의 기도</a:t>
            </a:r>
            <a:r>
              <a:rPr kumimoji="1" lang="en-US" altLang="ko-KR" sz="3200" b="0" i="0" u="none" strike="noStrike" kern="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함초롬바탕" panose="02030604000101010101" pitchFamily="18" charset="-127"/>
                <a:ea typeface="함초롬바탕" panose="02030604000101010101" pitchFamily="18" charset="-127"/>
                <a:cs typeface="+mn-cs"/>
              </a:rPr>
              <a:t>)</a:t>
            </a:r>
            <a:endParaRPr kumimoji="1" lang="ko-KR" altLang="en-US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함초롬바탕" panose="02030604000101010101" pitchFamily="18" charset="-127"/>
              <a:ea typeface="굴림" panose="020B0600000101010101" pitchFamily="50" charset="-127"/>
              <a:cs typeface="+mn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광장">
  <a:themeElements>
    <a:clrScheme name="광장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광장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광장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3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3">
      <a:majorFont>
        <a:latin typeface="프리젠테이션 9 Black"/>
        <a:ea typeface="프리젠테이션 9 Black"/>
        <a:cs typeface=""/>
      </a:majorFont>
      <a:minorFont>
        <a:latin typeface="프리젠테이션 4 Regular"/>
        <a:ea typeface="프리젠테이션 4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9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0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3">
      <a:majorFont>
        <a:latin typeface="프리젠테이션 9 Black"/>
        <a:ea typeface="프리젠테이션 9 Black"/>
        <a:cs typeface=""/>
      </a:majorFont>
      <a:minorFont>
        <a:latin typeface="프리젠테이션 4 Regular"/>
        <a:ea typeface="프리젠테이션 4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806</TotalTime>
  <Words>1709</Words>
  <Application>Microsoft Office PowerPoint</Application>
  <PresentationFormat>화면 슬라이드 쇼(4:3)</PresentationFormat>
  <Paragraphs>349</Paragraphs>
  <Slides>62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25</vt:i4>
      </vt:variant>
      <vt:variant>
        <vt:lpstr>테마</vt:lpstr>
      </vt:variant>
      <vt:variant>
        <vt:i4>12</vt:i4>
      </vt:variant>
      <vt:variant>
        <vt:lpstr>슬라이드 제목</vt:lpstr>
      </vt:variant>
      <vt:variant>
        <vt:i4>62</vt:i4>
      </vt:variant>
    </vt:vector>
  </HeadingPairs>
  <TitlesOfParts>
    <vt:vector size="99" baseType="lpstr">
      <vt:lpstr>HY동녘M</vt:lpstr>
      <vt:lpstr>HY목각파임B</vt:lpstr>
      <vt:lpstr>HY목판B</vt:lpstr>
      <vt:lpstr>HY목판L</vt:lpstr>
      <vt:lpstr>HY바다M</vt:lpstr>
      <vt:lpstr>HY수평선B</vt:lpstr>
      <vt:lpstr>HY엽서L</vt:lpstr>
      <vt:lpstr>Wandohope</vt:lpstr>
      <vt:lpstr>맑은 고딕</vt:lpstr>
      <vt:lpstr>문체부 훈민정음체</vt:lpstr>
      <vt:lpstr>프리젠테이션 6 SemiBold</vt:lpstr>
      <vt:lpstr>한컴 훈민정음 세로쓰기</vt:lpstr>
      <vt:lpstr>함초롬바탕</vt:lpstr>
      <vt:lpstr>휴먼엑스포</vt:lpstr>
      <vt:lpstr>휴먼옛체</vt:lpstr>
      <vt:lpstr>Arial</vt:lpstr>
      <vt:lpstr>Calibri</vt:lpstr>
      <vt:lpstr>Lucida Sans Unicode</vt:lpstr>
      <vt:lpstr>Verdana</vt:lpstr>
      <vt:lpstr>Wingdings</vt:lpstr>
      <vt:lpstr>Wingdings 2</vt:lpstr>
      <vt:lpstr>Wingdings 3</vt:lpstr>
      <vt:lpstr>나눔스퀘어</vt:lpstr>
      <vt:lpstr>프리젠테이션 4 Regular</vt:lpstr>
      <vt:lpstr>프리젠테이션 9 Black</vt:lpstr>
      <vt:lpstr>광장</vt:lpstr>
      <vt:lpstr>Office 테마</vt:lpstr>
      <vt:lpstr>1_Office 테마</vt:lpstr>
      <vt:lpstr>2_Office 테마</vt:lpstr>
      <vt:lpstr>4_Office 테마</vt:lpstr>
      <vt:lpstr>6_Office 테마</vt:lpstr>
      <vt:lpstr>5_Office 테마</vt:lpstr>
      <vt:lpstr>7_Office 테마</vt:lpstr>
      <vt:lpstr>3_Office 테마</vt:lpstr>
      <vt:lpstr>8_Office 테마</vt:lpstr>
      <vt:lpstr>9_Office 테마</vt:lpstr>
      <vt:lpstr>10_Office 테마</vt:lpstr>
      <vt:lpstr>‘친교의 영성’이란?</vt:lpstr>
      <vt:lpstr>PowerPoint 프레젠테이션</vt:lpstr>
      <vt:lpstr>교도권 Magisterium  백성에게 신앙의 진리를 가르칠 의무와 권한  사도들의 후계자들 베드로 – 교종 다른 사도들 - 주교들</vt:lpstr>
      <vt:lpstr>교도권의 위계 - 문헌의 중요도 -</vt:lpstr>
      <vt:lpstr>PowerPoint 프레젠테이션</vt:lpstr>
      <vt:lpstr>PowerPoint 프레젠테이션</vt:lpstr>
      <vt:lpstr>PowerPoint 프레젠테이션</vt:lpstr>
      <vt:lpstr>PowerPoint 프레젠테이션</vt:lpstr>
      <vt:lpstr>코페르니쿠스적 전환</vt:lpstr>
      <vt:lpstr>  3. 제2차 바티칸 공의회가 가르치는            친교와 선교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3.1.2. 삼위일체로부터의 파견missio</vt:lpstr>
      <vt:lpstr>        II. ‘친교의 영성’이란?   - 치마티의 벗들을 위한                  친교의 영성 -  </vt:lpstr>
      <vt:lpstr>       </vt:lpstr>
      <vt:lpstr>      1.1. 공의회의 수용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</vt:lpstr>
      <vt:lpstr>PowerPoint 프레젠테이션</vt:lpstr>
      <vt:lpstr>PowerPoint 프레젠테이션</vt:lpstr>
      <vt:lpstr>PowerPoint 프레젠테이션</vt:lpstr>
      <vt:lpstr>III. 성 삼위의 친교에 참여하는       ‘치마티의 벗들’의 친교  </vt:lpstr>
      <vt:lpstr>PowerPoint 프레젠테이션</vt:lpstr>
      <vt:lpstr> </vt:lpstr>
      <vt:lpstr>PowerPoint 프레젠테이션</vt:lpstr>
      <vt:lpstr>삼위일체의 모상인 가족</vt:lpstr>
      <vt:lpstr>성령의 위격</vt:lpstr>
      <vt:lpstr>PowerPoint 프레젠테이션</vt:lpstr>
      <vt:lpstr>3. 상호내주적 - 선교적 친교   - 삼위일체의 존재방식  상호내주 –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상호내주의 일치 </vt:lpstr>
      <vt:lpstr>4. 성 삼위의 일치에 대한  두 가지 접근방식</vt:lpstr>
      <vt:lpstr>PowerPoint 프레젠테이션</vt:lpstr>
      <vt:lpstr>PowerPoint 프레젠테이션</vt:lpstr>
      <vt:lpstr>                                   </vt:lpstr>
      <vt:lpstr>                  케노시스적〮선교적    친교</vt:lpstr>
      <vt:lpstr>                                      케노시스적〮선교적    친교</vt:lpstr>
      <vt:lpstr>                                     </vt:lpstr>
      <vt:lpstr> </vt:lpstr>
      <vt:lpstr> 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성삼의 딸들 동반의 길</dc:title>
  <dc:creator>황종열</dc:creator>
  <cp:lastModifiedBy>Sr. Pancratia Kuk</cp:lastModifiedBy>
  <cp:revision>70</cp:revision>
  <dcterms:created xsi:type="dcterms:W3CDTF">2012-12-28T02:58:29Z</dcterms:created>
  <dcterms:modified xsi:type="dcterms:W3CDTF">2026-09-19T13:50:31Z</dcterms:modified>
</cp:coreProperties>
</file>